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70" r:id="rId1"/>
  </p:sldMasterIdLst>
  <p:notesMasterIdLst>
    <p:notesMasterId r:id="rId43"/>
  </p:notesMasterIdLst>
  <p:handoutMasterIdLst>
    <p:handoutMasterId r:id="rId44"/>
  </p:handoutMasterIdLst>
  <p:sldIdLst>
    <p:sldId id="256" r:id="rId2"/>
    <p:sldId id="257" r:id="rId3"/>
    <p:sldId id="294" r:id="rId4"/>
    <p:sldId id="258" r:id="rId5"/>
    <p:sldId id="260" r:id="rId6"/>
    <p:sldId id="298" r:id="rId7"/>
    <p:sldId id="296" r:id="rId8"/>
    <p:sldId id="297" r:id="rId9"/>
    <p:sldId id="295" r:id="rId10"/>
    <p:sldId id="259" r:id="rId11"/>
    <p:sldId id="262" r:id="rId12"/>
    <p:sldId id="263" r:id="rId13"/>
    <p:sldId id="265" r:id="rId14"/>
    <p:sldId id="267" r:id="rId15"/>
    <p:sldId id="282" r:id="rId16"/>
    <p:sldId id="300" r:id="rId17"/>
    <p:sldId id="278" r:id="rId18"/>
    <p:sldId id="281" r:id="rId19"/>
    <p:sldId id="279" r:id="rId20"/>
    <p:sldId id="283" r:id="rId21"/>
    <p:sldId id="299" r:id="rId22"/>
    <p:sldId id="304" r:id="rId23"/>
    <p:sldId id="305" r:id="rId24"/>
    <p:sldId id="306" r:id="rId25"/>
    <p:sldId id="284" r:id="rId26"/>
    <p:sldId id="274" r:id="rId27"/>
    <p:sldId id="276" r:id="rId28"/>
    <p:sldId id="285" r:id="rId29"/>
    <p:sldId id="286" r:id="rId30"/>
    <p:sldId id="287" r:id="rId31"/>
    <p:sldId id="268" r:id="rId32"/>
    <p:sldId id="301" r:id="rId33"/>
    <p:sldId id="269" r:id="rId34"/>
    <p:sldId id="270" r:id="rId35"/>
    <p:sldId id="271" r:id="rId36"/>
    <p:sldId id="272" r:id="rId37"/>
    <p:sldId id="273" r:id="rId38"/>
    <p:sldId id="289" r:id="rId39"/>
    <p:sldId id="302" r:id="rId40"/>
    <p:sldId id="292" r:id="rId41"/>
    <p:sldId id="303"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5232" autoAdjust="0"/>
  </p:normalViewPr>
  <p:slideViewPr>
    <p:cSldViewPr snapToGrid="0">
      <p:cViewPr varScale="1">
        <p:scale>
          <a:sx n="115" d="100"/>
          <a:sy n="115" d="100"/>
        </p:scale>
        <p:origin x="426" y="108"/>
      </p:cViewPr>
      <p:guideLst/>
    </p:cSldViewPr>
  </p:slideViewPr>
  <p:outlineViewPr>
    <p:cViewPr>
      <p:scale>
        <a:sx n="33" d="100"/>
        <a:sy n="33" d="100"/>
      </p:scale>
      <p:origin x="0" y="-893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hyperlink" Target="https://dictation.io/" TargetMode="External"/><Relationship Id="rId7" Type="http://schemas.openxmlformats.org/officeDocument/2006/relationships/image" Target="../media/image32.png"/><Relationship Id="rId2" Type="http://schemas.openxmlformats.org/officeDocument/2006/relationships/hyperlink" Target="http://usability.com.au/windows-7-ease-of-access-center/" TargetMode="External"/><Relationship Id="rId1" Type="http://schemas.openxmlformats.org/officeDocument/2006/relationships/hyperlink" Target="http://www.inspiration.com/visual-learning/concept-mapping" TargetMode="Externa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hyperlink" Target="http://www.readingrockets.org/article/10-ways-use-technology-build-vocabulary" TargetMode="External"/><Relationship Id="rId9" Type="http://schemas.openxmlformats.org/officeDocument/2006/relationships/image" Target="../media/image33.png"/></Relationships>
</file>

<file path=ppt/diagrams/_rels/data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4.svg"/><Relationship Id="rId18" Type="http://schemas.openxmlformats.org/officeDocument/2006/relationships/image" Target="../media/image38.png"/><Relationship Id="rId3" Type="http://schemas.openxmlformats.org/officeDocument/2006/relationships/hyperlink" Target="https://www.teachingchannel.org/video/jumpstart-student-writing" TargetMode="External"/><Relationship Id="rId21" Type="http://schemas.openxmlformats.org/officeDocument/2006/relationships/image" Target="../media/image48.svg"/><Relationship Id="rId7" Type="http://schemas.openxmlformats.org/officeDocument/2006/relationships/hyperlink" Target="https://www.understood.org/en/learning-attention-issues/child-learning-disabilities/executive-functioning-issues/executive-functioning-issues-strategies-you-can-try-at-home" TargetMode="External"/><Relationship Id="rId12" Type="http://schemas.openxmlformats.org/officeDocument/2006/relationships/image" Target="../media/image32.png"/><Relationship Id="rId17" Type="http://schemas.openxmlformats.org/officeDocument/2006/relationships/image" Target="../media/image44.svg"/><Relationship Id="rId2" Type="http://schemas.openxmlformats.org/officeDocument/2006/relationships/hyperlink" Target="https://voicethread.com/" TargetMode="External"/><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hyperlink" Target="https://zapier.com/blog/writing-editing-apps/" TargetMode="External"/><Relationship Id="rId6" Type="http://schemas.openxmlformats.org/officeDocument/2006/relationships/hyperlink" Target="http://castprofessionallearning.org/project/top-10-udl-tips-for-engagement/" TargetMode="External"/><Relationship Id="rId11" Type="http://schemas.openxmlformats.org/officeDocument/2006/relationships/image" Target="../media/image40.svg"/><Relationship Id="rId5" Type="http://schemas.openxmlformats.org/officeDocument/2006/relationships/hyperlink" Target="https://iris.peabody.vanderbilt.edu/module/sca/#content" TargetMode="External"/><Relationship Id="rId15" Type="http://schemas.openxmlformats.org/officeDocument/2006/relationships/image" Target="../media/image42.svg"/><Relationship Id="rId10" Type="http://schemas.openxmlformats.org/officeDocument/2006/relationships/image" Target="../media/image35.png"/><Relationship Id="rId19" Type="http://schemas.openxmlformats.org/officeDocument/2006/relationships/image" Target="../media/image46.svg"/><Relationship Id="rId4" Type="http://schemas.openxmlformats.org/officeDocument/2006/relationships/hyperlink" Target="http://nlvm.usu.edu/en/nav/vlibrary.html" TargetMode="External"/><Relationship Id="rId9" Type="http://schemas.openxmlformats.org/officeDocument/2006/relationships/image" Target="../media/image38.svg"/><Relationship Id="rId14" Type="http://schemas.openxmlformats.org/officeDocument/2006/relationships/image" Target="../media/image36.png"/></Relationships>
</file>

<file path=ppt/diagrams/_rels/data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50.svg"/><Relationship Id="rId1" Type="http://schemas.openxmlformats.org/officeDocument/2006/relationships/image" Target="../media/image40.png"/><Relationship Id="rId6" Type="http://schemas.openxmlformats.org/officeDocument/2006/relationships/image" Target="../media/image54.svg"/><Relationship Id="rId5" Type="http://schemas.openxmlformats.org/officeDocument/2006/relationships/image" Target="../media/image42.png"/><Relationship Id="rId4" Type="http://schemas.openxmlformats.org/officeDocument/2006/relationships/image" Target="../media/image5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svg"/><Relationship Id="rId7" Type="http://schemas.openxmlformats.org/officeDocument/2006/relationships/hyperlink" Target="http://www.inspiration.com/visual-learning/concept-mapping" TargetMode="External"/><Relationship Id="rId12" Type="http://schemas.openxmlformats.org/officeDocument/2006/relationships/image" Target="../media/image33.png"/><Relationship Id="rId1" Type="http://schemas.openxmlformats.org/officeDocument/2006/relationships/image" Target="../media/image31.png"/><Relationship Id="rId6" Type="http://schemas.openxmlformats.org/officeDocument/2006/relationships/image" Target="../media/image32.svg"/><Relationship Id="rId11" Type="http://schemas.openxmlformats.org/officeDocument/2006/relationships/hyperlink" Target="https://dictation.io/" TargetMode="External"/><Relationship Id="rId10" Type="http://schemas.openxmlformats.org/officeDocument/2006/relationships/hyperlink" Target="http://usability.com.au/windows-7-ease-of-access-center/" TargetMode="External"/><Relationship Id="rId9" Type="http://schemas.openxmlformats.org/officeDocument/2006/relationships/image" Target="../media/image34.svg"/><Relationship Id="rId14" Type="http://schemas.openxmlformats.org/officeDocument/2006/relationships/hyperlink" Target="http://www.readingrockets.org/article/10-ways-use-technology-build-vocabulary" TargetMode="External"/></Relationships>
</file>

<file path=ppt/diagrams/_rels/drawing6.xml.rels><?xml version="1.0" encoding="UTF-8" standalone="yes"?>
<Relationships xmlns="http://schemas.openxmlformats.org/package/2006/relationships"><Relationship Id="rId13" Type="http://schemas.openxmlformats.org/officeDocument/2006/relationships/hyperlink" Target="https://voicethread.com/" TargetMode="External"/><Relationship Id="rId18" Type="http://schemas.openxmlformats.org/officeDocument/2006/relationships/image" Target="../media/image42.svg"/><Relationship Id="rId26" Type="http://schemas.openxmlformats.org/officeDocument/2006/relationships/image" Target="../media/image39.png"/><Relationship Id="rId21" Type="http://schemas.openxmlformats.org/officeDocument/2006/relationships/image" Target="../media/image44.svg"/><Relationship Id="rId12" Type="http://schemas.openxmlformats.org/officeDocument/2006/relationships/image" Target="../media/image40.svg"/><Relationship Id="rId17" Type="http://schemas.openxmlformats.org/officeDocument/2006/relationships/image" Target="../media/image36.png"/><Relationship Id="rId25" Type="http://schemas.openxmlformats.org/officeDocument/2006/relationships/hyperlink" Target="http://castprofessionallearning.org/project/top-10-udl-tips-for-engagement/" TargetMode="External"/><Relationship Id="rId16" Type="http://schemas.openxmlformats.org/officeDocument/2006/relationships/hyperlink" Target="https://www.teachingchannel.org/video/jumpstart-student-writing" TargetMode="External"/><Relationship Id="rId20" Type="http://schemas.openxmlformats.org/officeDocument/2006/relationships/image" Target="../media/image37.png"/><Relationship Id="rId1" Type="http://schemas.openxmlformats.org/officeDocument/2006/relationships/image" Target="../media/image34.png"/><Relationship Id="rId11" Type="http://schemas.openxmlformats.org/officeDocument/2006/relationships/image" Target="../media/image35.png"/><Relationship Id="rId24" Type="http://schemas.openxmlformats.org/officeDocument/2006/relationships/image" Target="../media/image46.svg"/><Relationship Id="rId15" Type="http://schemas.openxmlformats.org/officeDocument/2006/relationships/image" Target="../media/image34.svg"/><Relationship Id="rId23" Type="http://schemas.openxmlformats.org/officeDocument/2006/relationships/image" Target="../media/image38.png"/><Relationship Id="rId28" Type="http://schemas.openxmlformats.org/officeDocument/2006/relationships/hyperlink" Target="https://www.understood.org/en/learning-attention-issues/child-learning-disabilities/executive-functioning-issues/executive-functioning-issues-strategies-you-can-try-at-home" TargetMode="External"/><Relationship Id="rId10" Type="http://schemas.openxmlformats.org/officeDocument/2006/relationships/hyperlink" Target="https://zapier.com/blog/writing-editing-apps/" TargetMode="External"/><Relationship Id="rId19" Type="http://schemas.openxmlformats.org/officeDocument/2006/relationships/hyperlink" Target="http://nlvm.usu.edu/en/nav/vlibrary.html" TargetMode="External"/><Relationship Id="rId9" Type="http://schemas.openxmlformats.org/officeDocument/2006/relationships/image" Target="../media/image38.svg"/><Relationship Id="rId14" Type="http://schemas.openxmlformats.org/officeDocument/2006/relationships/image" Target="../media/image32.png"/><Relationship Id="rId22" Type="http://schemas.openxmlformats.org/officeDocument/2006/relationships/hyperlink" Target="https://iris.peabody.vanderbilt.edu/module/sca/#content" TargetMode="External"/><Relationship Id="rId27" Type="http://schemas.openxmlformats.org/officeDocument/2006/relationships/image" Target="../media/image4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50.svg"/><Relationship Id="rId1" Type="http://schemas.openxmlformats.org/officeDocument/2006/relationships/image" Target="../media/image40.png"/><Relationship Id="rId6" Type="http://schemas.openxmlformats.org/officeDocument/2006/relationships/image" Target="../media/image54.svg"/><Relationship Id="rId5" Type="http://schemas.openxmlformats.org/officeDocument/2006/relationships/image" Target="../media/image42.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52CFD-597F-4A01-844B-C21AE295B155}" type="doc">
      <dgm:prSet loTypeId="urn:microsoft.com/office/officeart/2016/7/layout/VerticalDownArrowProcess" loCatId="process" qsTypeId="urn:microsoft.com/office/officeart/2005/8/quickstyle/simple4" qsCatId="simple" csTypeId="urn:microsoft.com/office/officeart/2005/8/colors/colorful5" csCatId="colorful" phldr="1"/>
      <dgm:spPr/>
      <dgm:t>
        <a:bodyPr/>
        <a:lstStyle/>
        <a:p>
          <a:endParaRPr lang="en-US"/>
        </a:p>
      </dgm:t>
    </dgm:pt>
    <dgm:pt modelId="{642F7F4B-8E6E-459A-8B6E-A663208DE2D0}">
      <dgm:prSet/>
      <dgm:spPr>
        <a:solidFill>
          <a:schemeClr val="bg2">
            <a:lumMod val="60000"/>
            <a:lumOff val="40000"/>
          </a:schemeClr>
        </a:solidFill>
        <a:ln>
          <a:solidFill>
            <a:schemeClr val="bg1"/>
          </a:solidFill>
        </a:ln>
      </dgm:spPr>
      <dgm:t>
        <a:bodyPr/>
        <a:lstStyle/>
        <a:p>
          <a:r>
            <a:rPr lang="en-US" dirty="0">
              <a:solidFill>
                <a:schemeClr val="bg1"/>
              </a:solidFill>
            </a:rPr>
            <a:t>Review</a:t>
          </a:r>
        </a:p>
      </dgm:t>
    </dgm:pt>
    <dgm:pt modelId="{C191E2FB-3810-4B6C-B4CF-3A3FA4701464}" type="parTrans" cxnId="{BD8138E6-ADE6-4EA4-816C-3CB40A7222E3}">
      <dgm:prSet/>
      <dgm:spPr/>
      <dgm:t>
        <a:bodyPr/>
        <a:lstStyle/>
        <a:p>
          <a:endParaRPr lang="en-US"/>
        </a:p>
      </dgm:t>
    </dgm:pt>
    <dgm:pt modelId="{46321172-0E33-4378-978D-9E720575479F}" type="sibTrans" cxnId="{BD8138E6-ADE6-4EA4-816C-3CB40A7222E3}">
      <dgm:prSet/>
      <dgm:spPr/>
      <dgm:t>
        <a:bodyPr/>
        <a:lstStyle/>
        <a:p>
          <a:endParaRPr lang="en-US"/>
        </a:p>
      </dgm:t>
    </dgm:pt>
    <dgm:pt modelId="{97827D74-599D-4E05-BC53-7825D84DF837}">
      <dgm:prSet/>
      <dgm:spPr>
        <a:solidFill>
          <a:schemeClr val="tx2">
            <a:lumMod val="60000"/>
            <a:lumOff val="40000"/>
            <a:alpha val="90000"/>
          </a:schemeClr>
        </a:solidFill>
        <a:ln>
          <a:solidFill>
            <a:schemeClr val="bg1">
              <a:alpha val="90000"/>
            </a:schemeClr>
          </a:solidFill>
        </a:ln>
      </dgm:spPr>
      <dgm:t>
        <a:bodyPr/>
        <a:lstStyle/>
        <a:p>
          <a:r>
            <a:rPr lang="en-US" b="1" dirty="0"/>
            <a:t>Review Present Levels of Functional Performance (PLAAFP).</a:t>
          </a:r>
        </a:p>
      </dgm:t>
    </dgm:pt>
    <dgm:pt modelId="{4CF687EB-644A-413C-B5AD-A1C3A2F906E9}" type="parTrans" cxnId="{8BAC9F44-DC70-46F6-B17C-357C6DE2CE63}">
      <dgm:prSet/>
      <dgm:spPr/>
      <dgm:t>
        <a:bodyPr/>
        <a:lstStyle/>
        <a:p>
          <a:endParaRPr lang="en-US"/>
        </a:p>
      </dgm:t>
    </dgm:pt>
    <dgm:pt modelId="{4583640D-B84E-4DA4-9E86-062E1007C29A}" type="sibTrans" cxnId="{8BAC9F44-DC70-46F6-B17C-357C6DE2CE63}">
      <dgm:prSet/>
      <dgm:spPr/>
      <dgm:t>
        <a:bodyPr/>
        <a:lstStyle/>
        <a:p>
          <a:endParaRPr lang="en-US"/>
        </a:p>
      </dgm:t>
    </dgm:pt>
    <dgm:pt modelId="{ED90C829-2DD5-4393-8CAF-A5BAB1CDE15A}">
      <dgm:prSet/>
      <dgm:spPr>
        <a:solidFill>
          <a:srgbClr val="FFFF00"/>
        </a:solidFill>
        <a:ln>
          <a:solidFill>
            <a:schemeClr val="bg1"/>
          </a:solidFill>
        </a:ln>
      </dgm:spPr>
      <dgm:t>
        <a:bodyPr/>
        <a:lstStyle/>
        <a:p>
          <a:r>
            <a:rPr lang="en-US" dirty="0">
              <a:solidFill>
                <a:schemeClr val="bg1"/>
              </a:solidFill>
            </a:rPr>
            <a:t>Review</a:t>
          </a:r>
        </a:p>
      </dgm:t>
    </dgm:pt>
    <dgm:pt modelId="{14CD2BD7-A242-4B31-9392-A4841968C90A}" type="parTrans" cxnId="{69F34B22-E298-419A-A7DF-B00E5667662C}">
      <dgm:prSet/>
      <dgm:spPr/>
      <dgm:t>
        <a:bodyPr/>
        <a:lstStyle/>
        <a:p>
          <a:endParaRPr lang="en-US"/>
        </a:p>
      </dgm:t>
    </dgm:pt>
    <dgm:pt modelId="{CC9FAF18-D705-46A5-BE0F-836C1FBBAD6D}" type="sibTrans" cxnId="{69F34B22-E298-419A-A7DF-B00E5667662C}">
      <dgm:prSet/>
      <dgm:spPr/>
      <dgm:t>
        <a:bodyPr/>
        <a:lstStyle/>
        <a:p>
          <a:endParaRPr lang="en-US"/>
        </a:p>
      </dgm:t>
    </dgm:pt>
    <dgm:pt modelId="{97B6485F-C20F-4954-BF91-50F662707851}">
      <dgm:prSet/>
      <dgm:spPr>
        <a:solidFill>
          <a:srgbClr val="FFFF00">
            <a:alpha val="90000"/>
          </a:srgbClr>
        </a:solidFill>
        <a:ln>
          <a:solidFill>
            <a:schemeClr val="bg1">
              <a:alpha val="90000"/>
            </a:schemeClr>
          </a:solidFill>
        </a:ln>
      </dgm:spPr>
      <dgm:t>
        <a:bodyPr/>
        <a:lstStyle/>
        <a:p>
          <a:r>
            <a:rPr lang="en-US" b="1" dirty="0"/>
            <a:t>Review grade/age level standards/curriculum.</a:t>
          </a:r>
        </a:p>
      </dgm:t>
    </dgm:pt>
    <dgm:pt modelId="{BFFE7A6A-33BD-4EE7-9DFE-579CB400F28D}" type="parTrans" cxnId="{32643E55-0F8B-4133-87AF-1086F5063EEC}">
      <dgm:prSet/>
      <dgm:spPr/>
      <dgm:t>
        <a:bodyPr/>
        <a:lstStyle/>
        <a:p>
          <a:endParaRPr lang="en-US"/>
        </a:p>
      </dgm:t>
    </dgm:pt>
    <dgm:pt modelId="{AFD5F1D9-B586-4599-9118-C3F65DE30188}" type="sibTrans" cxnId="{32643E55-0F8B-4133-87AF-1086F5063EEC}">
      <dgm:prSet/>
      <dgm:spPr/>
      <dgm:t>
        <a:bodyPr/>
        <a:lstStyle/>
        <a:p>
          <a:endParaRPr lang="en-US"/>
        </a:p>
      </dgm:t>
    </dgm:pt>
    <dgm:pt modelId="{6A50AEFE-5F44-4851-AD6A-5007DECD6819}">
      <dgm:prSet/>
      <dgm:spPr>
        <a:solidFill>
          <a:srgbClr val="92D050"/>
        </a:solidFill>
        <a:ln>
          <a:solidFill>
            <a:schemeClr val="bg1"/>
          </a:solidFill>
        </a:ln>
      </dgm:spPr>
      <dgm:t>
        <a:bodyPr/>
        <a:lstStyle/>
        <a:p>
          <a:r>
            <a:rPr lang="en-US" dirty="0">
              <a:solidFill>
                <a:schemeClr val="bg1"/>
              </a:solidFill>
            </a:rPr>
            <a:t>Identify</a:t>
          </a:r>
        </a:p>
      </dgm:t>
    </dgm:pt>
    <dgm:pt modelId="{C90A5A0C-6D18-4DCE-AD43-4DD9D7D6FA61}" type="parTrans" cxnId="{0B2DD741-5C9F-4A05-81E2-FC4C80D523A2}">
      <dgm:prSet/>
      <dgm:spPr/>
      <dgm:t>
        <a:bodyPr/>
        <a:lstStyle/>
        <a:p>
          <a:endParaRPr lang="en-US"/>
        </a:p>
      </dgm:t>
    </dgm:pt>
    <dgm:pt modelId="{C1839942-3C58-4643-8A32-CE8AA9DB8AAD}" type="sibTrans" cxnId="{0B2DD741-5C9F-4A05-81E2-FC4C80D523A2}">
      <dgm:prSet/>
      <dgm:spPr/>
      <dgm:t>
        <a:bodyPr/>
        <a:lstStyle/>
        <a:p>
          <a:endParaRPr lang="en-US"/>
        </a:p>
      </dgm:t>
    </dgm:pt>
    <dgm:pt modelId="{ECBAE8C1-AE0E-460F-B8A0-271F33B640AB}">
      <dgm:prSet/>
      <dgm:spPr>
        <a:solidFill>
          <a:srgbClr val="92D050">
            <a:alpha val="90000"/>
          </a:srgbClr>
        </a:solidFill>
        <a:ln>
          <a:solidFill>
            <a:schemeClr val="bg1">
              <a:alpha val="90000"/>
            </a:schemeClr>
          </a:solidFill>
        </a:ln>
      </dgm:spPr>
      <dgm:t>
        <a:bodyPr/>
        <a:lstStyle/>
        <a:p>
          <a:r>
            <a:rPr lang="en-US" b="1" dirty="0"/>
            <a:t>Identify priority skills for each area impacted by the student’s disability.</a:t>
          </a:r>
        </a:p>
      </dgm:t>
    </dgm:pt>
    <dgm:pt modelId="{CCEEAD75-6B4B-4F62-8115-CB8CFF3FF01E}" type="parTrans" cxnId="{23B5556B-F29B-4522-9EB8-2A5EE3C0A235}">
      <dgm:prSet/>
      <dgm:spPr/>
      <dgm:t>
        <a:bodyPr/>
        <a:lstStyle/>
        <a:p>
          <a:endParaRPr lang="en-US"/>
        </a:p>
      </dgm:t>
    </dgm:pt>
    <dgm:pt modelId="{9D946145-B0CE-405C-A1F5-86020D4ED8A4}" type="sibTrans" cxnId="{23B5556B-F29B-4522-9EB8-2A5EE3C0A235}">
      <dgm:prSet/>
      <dgm:spPr/>
      <dgm:t>
        <a:bodyPr/>
        <a:lstStyle/>
        <a:p>
          <a:endParaRPr lang="en-US"/>
        </a:p>
      </dgm:t>
    </dgm:pt>
    <dgm:pt modelId="{AEC76810-9CE0-498D-A60B-515B7D81BEBA}">
      <dgm:prSet/>
      <dgm:spPr>
        <a:solidFill>
          <a:schemeClr val="bg2">
            <a:lumMod val="60000"/>
            <a:lumOff val="40000"/>
          </a:schemeClr>
        </a:solidFill>
        <a:ln>
          <a:solidFill>
            <a:schemeClr val="bg1"/>
          </a:solidFill>
        </a:ln>
      </dgm:spPr>
      <dgm:t>
        <a:bodyPr/>
        <a:lstStyle/>
        <a:p>
          <a:r>
            <a:rPr lang="en-US" dirty="0">
              <a:solidFill>
                <a:schemeClr val="bg1"/>
              </a:solidFill>
            </a:rPr>
            <a:t>Develop</a:t>
          </a:r>
        </a:p>
      </dgm:t>
    </dgm:pt>
    <dgm:pt modelId="{D9090760-AE44-441A-8E90-57624F850749}" type="parTrans" cxnId="{2103B898-8646-4183-BEBE-9BF0689B52E5}">
      <dgm:prSet/>
      <dgm:spPr/>
      <dgm:t>
        <a:bodyPr/>
        <a:lstStyle/>
        <a:p>
          <a:endParaRPr lang="en-US"/>
        </a:p>
      </dgm:t>
    </dgm:pt>
    <dgm:pt modelId="{1449C89D-AF2E-4A4D-A0DB-9AA6AADAB20B}" type="sibTrans" cxnId="{2103B898-8646-4183-BEBE-9BF0689B52E5}">
      <dgm:prSet/>
      <dgm:spPr/>
      <dgm:t>
        <a:bodyPr/>
        <a:lstStyle/>
        <a:p>
          <a:endParaRPr lang="en-US"/>
        </a:p>
      </dgm:t>
    </dgm:pt>
    <dgm:pt modelId="{AF8BBBBF-F5BC-4F2D-9C7A-1E2074790F06}">
      <dgm:prSet/>
      <dgm:spPr>
        <a:solidFill>
          <a:schemeClr val="tx2">
            <a:lumMod val="60000"/>
            <a:lumOff val="40000"/>
            <a:alpha val="90000"/>
          </a:schemeClr>
        </a:solidFill>
        <a:ln>
          <a:solidFill>
            <a:schemeClr val="bg1">
              <a:alpha val="90000"/>
            </a:schemeClr>
          </a:solidFill>
        </a:ln>
      </dgm:spPr>
      <dgm:t>
        <a:bodyPr/>
        <a:lstStyle/>
        <a:p>
          <a:r>
            <a:rPr lang="en-US" b="1" dirty="0"/>
            <a:t>Develop annual goals and objectives to support priority skill attainment.</a:t>
          </a:r>
        </a:p>
      </dgm:t>
    </dgm:pt>
    <dgm:pt modelId="{D21BA6BD-D5B5-496A-963D-837BFE73CAD3}" type="parTrans" cxnId="{2A00C045-4B8B-4C65-8746-5C37CB0DDBE2}">
      <dgm:prSet/>
      <dgm:spPr/>
      <dgm:t>
        <a:bodyPr/>
        <a:lstStyle/>
        <a:p>
          <a:endParaRPr lang="en-US"/>
        </a:p>
      </dgm:t>
    </dgm:pt>
    <dgm:pt modelId="{B78C55B8-4EE1-4553-8F47-4E552481CAF9}" type="sibTrans" cxnId="{2A00C045-4B8B-4C65-8746-5C37CB0DDBE2}">
      <dgm:prSet/>
      <dgm:spPr/>
      <dgm:t>
        <a:bodyPr/>
        <a:lstStyle/>
        <a:p>
          <a:endParaRPr lang="en-US"/>
        </a:p>
      </dgm:t>
    </dgm:pt>
    <dgm:pt modelId="{2522952A-7FAD-4E8C-8CF4-1CDC2ACF3C67}">
      <dgm:prSet/>
      <dgm:spPr>
        <a:solidFill>
          <a:srgbClr val="00B0F0"/>
        </a:solidFill>
        <a:ln>
          <a:solidFill>
            <a:schemeClr val="bg1"/>
          </a:solidFill>
        </a:ln>
      </dgm:spPr>
      <dgm:t>
        <a:bodyPr/>
        <a:lstStyle/>
        <a:p>
          <a:r>
            <a:rPr lang="en-US" dirty="0">
              <a:solidFill>
                <a:schemeClr val="bg1"/>
              </a:solidFill>
            </a:rPr>
            <a:t>Determine</a:t>
          </a:r>
        </a:p>
      </dgm:t>
    </dgm:pt>
    <dgm:pt modelId="{F5A8BD34-5A7D-40E2-81DB-449891C3EBF6}" type="parTrans" cxnId="{72603B00-18A1-4338-BEA8-69E16E089E9A}">
      <dgm:prSet/>
      <dgm:spPr/>
      <dgm:t>
        <a:bodyPr/>
        <a:lstStyle/>
        <a:p>
          <a:endParaRPr lang="en-US"/>
        </a:p>
      </dgm:t>
    </dgm:pt>
    <dgm:pt modelId="{380AC41C-EA08-4657-85F3-61BE8DCA02A1}" type="sibTrans" cxnId="{72603B00-18A1-4338-BEA8-69E16E089E9A}">
      <dgm:prSet/>
      <dgm:spPr/>
      <dgm:t>
        <a:bodyPr/>
        <a:lstStyle/>
        <a:p>
          <a:endParaRPr lang="en-US"/>
        </a:p>
      </dgm:t>
    </dgm:pt>
    <dgm:pt modelId="{25CC1AA4-B4BE-4FF0-B3A8-F1944DDDA4A2}">
      <dgm:prSet/>
      <dgm:spPr>
        <a:solidFill>
          <a:schemeClr val="tx2">
            <a:lumMod val="60000"/>
            <a:lumOff val="40000"/>
            <a:alpha val="90000"/>
          </a:schemeClr>
        </a:solidFill>
        <a:ln>
          <a:solidFill>
            <a:schemeClr val="bg1">
              <a:alpha val="90000"/>
            </a:schemeClr>
          </a:solidFill>
        </a:ln>
      </dgm:spPr>
      <dgm:t>
        <a:bodyPr/>
        <a:lstStyle/>
        <a:p>
          <a:r>
            <a:rPr lang="en-US" b="1" dirty="0"/>
            <a:t>Determine Supplementary Aids and Services and Accommodations necessary to ensure access to the general education curriculum.</a:t>
          </a:r>
        </a:p>
      </dgm:t>
    </dgm:pt>
    <dgm:pt modelId="{4EBA7BEF-3A24-42AB-94EB-646D6441675A}" type="parTrans" cxnId="{B541DC36-DB99-417B-9B0A-779F87244AE8}">
      <dgm:prSet/>
      <dgm:spPr/>
      <dgm:t>
        <a:bodyPr/>
        <a:lstStyle/>
        <a:p>
          <a:endParaRPr lang="en-US"/>
        </a:p>
      </dgm:t>
    </dgm:pt>
    <dgm:pt modelId="{BC0AEDA1-E660-4211-9C99-5D77E4464302}" type="sibTrans" cxnId="{B541DC36-DB99-417B-9B0A-779F87244AE8}">
      <dgm:prSet/>
      <dgm:spPr/>
      <dgm:t>
        <a:bodyPr/>
        <a:lstStyle/>
        <a:p>
          <a:endParaRPr lang="en-US"/>
        </a:p>
      </dgm:t>
    </dgm:pt>
    <dgm:pt modelId="{4196D9A9-E966-462C-A697-664C33D9393C}">
      <dgm:prSet/>
      <dgm:spPr>
        <a:solidFill>
          <a:srgbClr val="92D050"/>
        </a:solidFill>
        <a:ln>
          <a:solidFill>
            <a:schemeClr val="bg1"/>
          </a:solidFill>
        </a:ln>
      </dgm:spPr>
      <dgm:t>
        <a:bodyPr/>
        <a:lstStyle/>
        <a:p>
          <a:r>
            <a:rPr lang="en-US" dirty="0">
              <a:solidFill>
                <a:schemeClr val="bg1"/>
              </a:solidFill>
            </a:rPr>
            <a:t>Plan</a:t>
          </a:r>
        </a:p>
      </dgm:t>
    </dgm:pt>
    <dgm:pt modelId="{5771E472-716B-4572-86C0-866128FCF700}" type="parTrans" cxnId="{7FEA2DEC-12A8-499A-9B3A-6AB6D8B5E2B2}">
      <dgm:prSet/>
      <dgm:spPr/>
      <dgm:t>
        <a:bodyPr/>
        <a:lstStyle/>
        <a:p>
          <a:endParaRPr lang="en-US"/>
        </a:p>
      </dgm:t>
    </dgm:pt>
    <dgm:pt modelId="{16B4B59E-3D13-4130-9BEC-A426795F888D}" type="sibTrans" cxnId="{7FEA2DEC-12A8-499A-9B3A-6AB6D8B5E2B2}">
      <dgm:prSet/>
      <dgm:spPr/>
      <dgm:t>
        <a:bodyPr/>
        <a:lstStyle/>
        <a:p>
          <a:endParaRPr lang="en-US"/>
        </a:p>
      </dgm:t>
    </dgm:pt>
    <dgm:pt modelId="{524AEFA0-6592-4A9B-8236-52AB61961EBC}">
      <dgm:prSet/>
      <dgm:spPr>
        <a:solidFill>
          <a:srgbClr val="92D050">
            <a:alpha val="90000"/>
          </a:srgbClr>
        </a:solidFill>
        <a:ln>
          <a:solidFill>
            <a:schemeClr val="bg1">
              <a:alpha val="90000"/>
            </a:schemeClr>
          </a:solidFill>
        </a:ln>
      </dgm:spPr>
      <dgm:t>
        <a:bodyPr/>
        <a:lstStyle/>
        <a:p>
          <a:r>
            <a:rPr lang="en-US" b="1" dirty="0"/>
            <a:t>Plan for the implementation of  IEPs.</a:t>
          </a:r>
        </a:p>
      </dgm:t>
    </dgm:pt>
    <dgm:pt modelId="{7A05534F-CEF8-4C7D-922F-1942BDD7FA79}" type="parTrans" cxnId="{C2A781F7-BF58-414C-9330-C59BA5ECE832}">
      <dgm:prSet/>
      <dgm:spPr/>
      <dgm:t>
        <a:bodyPr/>
        <a:lstStyle/>
        <a:p>
          <a:endParaRPr lang="en-US"/>
        </a:p>
      </dgm:t>
    </dgm:pt>
    <dgm:pt modelId="{4F97184C-8A64-4ADF-9A22-C9F466A69954}" type="sibTrans" cxnId="{C2A781F7-BF58-414C-9330-C59BA5ECE832}">
      <dgm:prSet/>
      <dgm:spPr/>
      <dgm:t>
        <a:bodyPr/>
        <a:lstStyle/>
        <a:p>
          <a:endParaRPr lang="en-US"/>
        </a:p>
      </dgm:t>
    </dgm:pt>
    <dgm:pt modelId="{B8C97786-6EB4-49D1-90A5-E28B38FFBA16}" type="pres">
      <dgm:prSet presAssocID="{A7E52CFD-597F-4A01-844B-C21AE295B155}" presName="Name0" presStyleCnt="0">
        <dgm:presLayoutVars>
          <dgm:dir/>
          <dgm:animLvl val="lvl"/>
          <dgm:resizeHandles val="exact"/>
        </dgm:presLayoutVars>
      </dgm:prSet>
      <dgm:spPr/>
      <dgm:t>
        <a:bodyPr/>
        <a:lstStyle/>
        <a:p>
          <a:endParaRPr lang="en-US"/>
        </a:p>
      </dgm:t>
    </dgm:pt>
    <dgm:pt modelId="{3EADFCEF-C474-43D3-A534-7A3880222993}" type="pres">
      <dgm:prSet presAssocID="{4196D9A9-E966-462C-A697-664C33D9393C}" presName="boxAndChildren" presStyleCnt="0"/>
      <dgm:spPr/>
    </dgm:pt>
    <dgm:pt modelId="{0F286434-8875-449F-9787-86C2DF4CB7F1}" type="pres">
      <dgm:prSet presAssocID="{4196D9A9-E966-462C-A697-664C33D9393C}" presName="parentTextBox" presStyleLbl="alignNode1" presStyleIdx="0" presStyleCnt="6"/>
      <dgm:spPr/>
      <dgm:t>
        <a:bodyPr/>
        <a:lstStyle/>
        <a:p>
          <a:endParaRPr lang="en-US"/>
        </a:p>
      </dgm:t>
    </dgm:pt>
    <dgm:pt modelId="{F09CFE72-6C18-4151-BA56-111C89D62F55}" type="pres">
      <dgm:prSet presAssocID="{4196D9A9-E966-462C-A697-664C33D9393C}" presName="descendantBox" presStyleLbl="bgAccFollowNode1" presStyleIdx="0" presStyleCnt="6"/>
      <dgm:spPr/>
      <dgm:t>
        <a:bodyPr/>
        <a:lstStyle/>
        <a:p>
          <a:endParaRPr lang="en-US"/>
        </a:p>
      </dgm:t>
    </dgm:pt>
    <dgm:pt modelId="{400FF523-9313-43EC-9681-2852B6072554}" type="pres">
      <dgm:prSet presAssocID="{380AC41C-EA08-4657-85F3-61BE8DCA02A1}" presName="sp" presStyleCnt="0"/>
      <dgm:spPr/>
    </dgm:pt>
    <dgm:pt modelId="{E131FE3E-B1E7-48E0-AAC6-C50FCA6960C7}" type="pres">
      <dgm:prSet presAssocID="{2522952A-7FAD-4E8C-8CF4-1CDC2ACF3C67}" presName="arrowAndChildren" presStyleCnt="0"/>
      <dgm:spPr/>
    </dgm:pt>
    <dgm:pt modelId="{1022DCFA-71B9-4DCC-AABA-DF9F3AB7AF7A}" type="pres">
      <dgm:prSet presAssocID="{2522952A-7FAD-4E8C-8CF4-1CDC2ACF3C67}" presName="parentTextArrow" presStyleLbl="node1" presStyleIdx="0" presStyleCnt="0"/>
      <dgm:spPr/>
      <dgm:t>
        <a:bodyPr/>
        <a:lstStyle/>
        <a:p>
          <a:endParaRPr lang="en-US"/>
        </a:p>
      </dgm:t>
    </dgm:pt>
    <dgm:pt modelId="{4472006D-6BD8-464E-BF43-8F92C6DBF148}" type="pres">
      <dgm:prSet presAssocID="{2522952A-7FAD-4E8C-8CF4-1CDC2ACF3C67}" presName="arrow" presStyleLbl="alignNode1" presStyleIdx="1" presStyleCnt="6" custLinFactNeighborX="656" custLinFactNeighborY="-2199"/>
      <dgm:spPr/>
      <dgm:t>
        <a:bodyPr/>
        <a:lstStyle/>
        <a:p>
          <a:endParaRPr lang="en-US"/>
        </a:p>
      </dgm:t>
    </dgm:pt>
    <dgm:pt modelId="{6AC2C52E-D51C-4F41-8BD0-97C7D2C21932}" type="pres">
      <dgm:prSet presAssocID="{2522952A-7FAD-4E8C-8CF4-1CDC2ACF3C67}" presName="descendantArrow" presStyleLbl="bgAccFollowNode1" presStyleIdx="1" presStyleCnt="6"/>
      <dgm:spPr/>
      <dgm:t>
        <a:bodyPr/>
        <a:lstStyle/>
        <a:p>
          <a:endParaRPr lang="en-US"/>
        </a:p>
      </dgm:t>
    </dgm:pt>
    <dgm:pt modelId="{E3C08210-6155-49BF-8213-80BEFF6B9FBD}" type="pres">
      <dgm:prSet presAssocID="{1449C89D-AF2E-4A4D-A0DB-9AA6AADAB20B}" presName="sp" presStyleCnt="0"/>
      <dgm:spPr/>
    </dgm:pt>
    <dgm:pt modelId="{BDD0F124-1C16-4A01-97E5-54499D694188}" type="pres">
      <dgm:prSet presAssocID="{AEC76810-9CE0-498D-A60B-515B7D81BEBA}" presName="arrowAndChildren" presStyleCnt="0"/>
      <dgm:spPr/>
    </dgm:pt>
    <dgm:pt modelId="{FA68BDE1-B795-40F6-BE03-E9326B7CC8FB}" type="pres">
      <dgm:prSet presAssocID="{AEC76810-9CE0-498D-A60B-515B7D81BEBA}" presName="parentTextArrow" presStyleLbl="node1" presStyleIdx="0" presStyleCnt="0"/>
      <dgm:spPr/>
      <dgm:t>
        <a:bodyPr/>
        <a:lstStyle/>
        <a:p>
          <a:endParaRPr lang="en-US"/>
        </a:p>
      </dgm:t>
    </dgm:pt>
    <dgm:pt modelId="{4206E563-EDB0-497D-A2AE-5F0D941127A2}" type="pres">
      <dgm:prSet presAssocID="{AEC76810-9CE0-498D-A60B-515B7D81BEBA}" presName="arrow" presStyleLbl="alignNode1" presStyleIdx="2" presStyleCnt="6"/>
      <dgm:spPr/>
      <dgm:t>
        <a:bodyPr/>
        <a:lstStyle/>
        <a:p>
          <a:endParaRPr lang="en-US"/>
        </a:p>
      </dgm:t>
    </dgm:pt>
    <dgm:pt modelId="{374D39E7-0F65-41A0-8C9C-F92C7689F680}" type="pres">
      <dgm:prSet presAssocID="{AEC76810-9CE0-498D-A60B-515B7D81BEBA}" presName="descendantArrow" presStyleLbl="bgAccFollowNode1" presStyleIdx="2" presStyleCnt="6"/>
      <dgm:spPr/>
      <dgm:t>
        <a:bodyPr/>
        <a:lstStyle/>
        <a:p>
          <a:endParaRPr lang="en-US"/>
        </a:p>
      </dgm:t>
    </dgm:pt>
    <dgm:pt modelId="{B9809E3C-E8C8-445D-AA2F-A463FE50F689}" type="pres">
      <dgm:prSet presAssocID="{C1839942-3C58-4643-8A32-CE8AA9DB8AAD}" presName="sp" presStyleCnt="0"/>
      <dgm:spPr/>
    </dgm:pt>
    <dgm:pt modelId="{C2578EF7-641E-476A-AA9B-DAD2EE773204}" type="pres">
      <dgm:prSet presAssocID="{6A50AEFE-5F44-4851-AD6A-5007DECD6819}" presName="arrowAndChildren" presStyleCnt="0"/>
      <dgm:spPr/>
    </dgm:pt>
    <dgm:pt modelId="{E9176EC1-1037-4553-9F8B-8F06B7504B37}" type="pres">
      <dgm:prSet presAssocID="{6A50AEFE-5F44-4851-AD6A-5007DECD6819}" presName="parentTextArrow" presStyleLbl="node1" presStyleIdx="0" presStyleCnt="0"/>
      <dgm:spPr/>
      <dgm:t>
        <a:bodyPr/>
        <a:lstStyle/>
        <a:p>
          <a:endParaRPr lang="en-US"/>
        </a:p>
      </dgm:t>
    </dgm:pt>
    <dgm:pt modelId="{B663DBFE-8B09-4B6B-B09F-FE18DF7E8CA8}" type="pres">
      <dgm:prSet presAssocID="{6A50AEFE-5F44-4851-AD6A-5007DECD6819}" presName="arrow" presStyleLbl="alignNode1" presStyleIdx="3" presStyleCnt="6"/>
      <dgm:spPr/>
      <dgm:t>
        <a:bodyPr/>
        <a:lstStyle/>
        <a:p>
          <a:endParaRPr lang="en-US"/>
        </a:p>
      </dgm:t>
    </dgm:pt>
    <dgm:pt modelId="{C0EB69B7-EB9E-4E5A-A965-33F0D538E43D}" type="pres">
      <dgm:prSet presAssocID="{6A50AEFE-5F44-4851-AD6A-5007DECD6819}" presName="descendantArrow" presStyleLbl="bgAccFollowNode1" presStyleIdx="3" presStyleCnt="6"/>
      <dgm:spPr/>
      <dgm:t>
        <a:bodyPr/>
        <a:lstStyle/>
        <a:p>
          <a:endParaRPr lang="en-US"/>
        </a:p>
      </dgm:t>
    </dgm:pt>
    <dgm:pt modelId="{FCA3DC9F-E9F4-43F0-BF49-EB18C91734FA}" type="pres">
      <dgm:prSet presAssocID="{CC9FAF18-D705-46A5-BE0F-836C1FBBAD6D}" presName="sp" presStyleCnt="0"/>
      <dgm:spPr/>
    </dgm:pt>
    <dgm:pt modelId="{EB4E57BE-B81F-466E-BD83-F8F5ED85094B}" type="pres">
      <dgm:prSet presAssocID="{ED90C829-2DD5-4393-8CAF-A5BAB1CDE15A}" presName="arrowAndChildren" presStyleCnt="0"/>
      <dgm:spPr/>
    </dgm:pt>
    <dgm:pt modelId="{345915CB-7597-4317-BC45-82795D222095}" type="pres">
      <dgm:prSet presAssocID="{ED90C829-2DD5-4393-8CAF-A5BAB1CDE15A}" presName="parentTextArrow" presStyleLbl="node1" presStyleIdx="0" presStyleCnt="0"/>
      <dgm:spPr/>
      <dgm:t>
        <a:bodyPr/>
        <a:lstStyle/>
        <a:p>
          <a:endParaRPr lang="en-US"/>
        </a:p>
      </dgm:t>
    </dgm:pt>
    <dgm:pt modelId="{9FF57382-8C2F-4678-8EC3-7DAA2D83F414}" type="pres">
      <dgm:prSet presAssocID="{ED90C829-2DD5-4393-8CAF-A5BAB1CDE15A}" presName="arrow" presStyleLbl="alignNode1" presStyleIdx="4" presStyleCnt="6"/>
      <dgm:spPr/>
      <dgm:t>
        <a:bodyPr/>
        <a:lstStyle/>
        <a:p>
          <a:endParaRPr lang="en-US"/>
        </a:p>
      </dgm:t>
    </dgm:pt>
    <dgm:pt modelId="{E0250F8B-4F7F-4859-AE70-CBABCE719E48}" type="pres">
      <dgm:prSet presAssocID="{ED90C829-2DD5-4393-8CAF-A5BAB1CDE15A}" presName="descendantArrow" presStyleLbl="bgAccFollowNode1" presStyleIdx="4" presStyleCnt="6"/>
      <dgm:spPr/>
      <dgm:t>
        <a:bodyPr/>
        <a:lstStyle/>
        <a:p>
          <a:endParaRPr lang="en-US"/>
        </a:p>
      </dgm:t>
    </dgm:pt>
    <dgm:pt modelId="{806C8498-E2B9-47BD-B6A7-49C5D78E1EAE}" type="pres">
      <dgm:prSet presAssocID="{46321172-0E33-4378-978D-9E720575479F}" presName="sp" presStyleCnt="0"/>
      <dgm:spPr/>
    </dgm:pt>
    <dgm:pt modelId="{BFD15B4A-D56A-42EB-9B14-48360476B78C}" type="pres">
      <dgm:prSet presAssocID="{642F7F4B-8E6E-459A-8B6E-A663208DE2D0}" presName="arrowAndChildren" presStyleCnt="0"/>
      <dgm:spPr/>
    </dgm:pt>
    <dgm:pt modelId="{A865BC38-020F-4BE8-AD11-640ACE9404F5}" type="pres">
      <dgm:prSet presAssocID="{642F7F4B-8E6E-459A-8B6E-A663208DE2D0}" presName="parentTextArrow" presStyleLbl="node1" presStyleIdx="0" presStyleCnt="0"/>
      <dgm:spPr/>
      <dgm:t>
        <a:bodyPr/>
        <a:lstStyle/>
        <a:p>
          <a:endParaRPr lang="en-US"/>
        </a:p>
      </dgm:t>
    </dgm:pt>
    <dgm:pt modelId="{A1766A5F-61E3-471A-8A32-3CA5118E79C1}" type="pres">
      <dgm:prSet presAssocID="{642F7F4B-8E6E-459A-8B6E-A663208DE2D0}" presName="arrow" presStyleLbl="alignNode1" presStyleIdx="5" presStyleCnt="6" custLinFactNeighborY="-4131"/>
      <dgm:spPr/>
      <dgm:t>
        <a:bodyPr/>
        <a:lstStyle/>
        <a:p>
          <a:endParaRPr lang="en-US"/>
        </a:p>
      </dgm:t>
    </dgm:pt>
    <dgm:pt modelId="{DAE7C579-07FE-468B-9A9D-9106754F24F3}" type="pres">
      <dgm:prSet presAssocID="{642F7F4B-8E6E-459A-8B6E-A663208DE2D0}" presName="descendantArrow" presStyleLbl="bgAccFollowNode1" presStyleIdx="5" presStyleCnt="6"/>
      <dgm:spPr/>
      <dgm:t>
        <a:bodyPr/>
        <a:lstStyle/>
        <a:p>
          <a:endParaRPr lang="en-US"/>
        </a:p>
      </dgm:t>
    </dgm:pt>
  </dgm:ptLst>
  <dgm:cxnLst>
    <dgm:cxn modelId="{BD8138E6-ADE6-4EA4-816C-3CB40A7222E3}" srcId="{A7E52CFD-597F-4A01-844B-C21AE295B155}" destId="{642F7F4B-8E6E-459A-8B6E-A663208DE2D0}" srcOrd="0" destOrd="0" parTransId="{C191E2FB-3810-4B6C-B4CF-3A3FA4701464}" sibTransId="{46321172-0E33-4378-978D-9E720575479F}"/>
    <dgm:cxn modelId="{0B2DD741-5C9F-4A05-81E2-FC4C80D523A2}" srcId="{A7E52CFD-597F-4A01-844B-C21AE295B155}" destId="{6A50AEFE-5F44-4851-AD6A-5007DECD6819}" srcOrd="2" destOrd="0" parTransId="{C90A5A0C-6D18-4DCE-AD43-4DD9D7D6FA61}" sibTransId="{C1839942-3C58-4643-8A32-CE8AA9DB8AAD}"/>
    <dgm:cxn modelId="{8BAC9F44-DC70-46F6-B17C-357C6DE2CE63}" srcId="{642F7F4B-8E6E-459A-8B6E-A663208DE2D0}" destId="{97827D74-599D-4E05-BC53-7825D84DF837}" srcOrd="0" destOrd="0" parTransId="{4CF687EB-644A-413C-B5AD-A1C3A2F906E9}" sibTransId="{4583640D-B84E-4DA4-9E86-062E1007C29A}"/>
    <dgm:cxn modelId="{F9F6860A-0E04-4C72-AD01-683D25494D91}" type="presOf" srcId="{ECBAE8C1-AE0E-460F-B8A0-271F33B640AB}" destId="{C0EB69B7-EB9E-4E5A-A965-33F0D538E43D}" srcOrd="0" destOrd="0" presId="urn:microsoft.com/office/officeart/2016/7/layout/VerticalDownArrowProcess"/>
    <dgm:cxn modelId="{C2A781F7-BF58-414C-9330-C59BA5ECE832}" srcId="{4196D9A9-E966-462C-A697-664C33D9393C}" destId="{524AEFA0-6592-4A9B-8236-52AB61961EBC}" srcOrd="0" destOrd="0" parTransId="{7A05534F-CEF8-4C7D-922F-1942BDD7FA79}" sibTransId="{4F97184C-8A64-4ADF-9A22-C9F466A69954}"/>
    <dgm:cxn modelId="{7FEA2DEC-12A8-499A-9B3A-6AB6D8B5E2B2}" srcId="{A7E52CFD-597F-4A01-844B-C21AE295B155}" destId="{4196D9A9-E966-462C-A697-664C33D9393C}" srcOrd="5" destOrd="0" parTransId="{5771E472-716B-4572-86C0-866128FCF700}" sibTransId="{16B4B59E-3D13-4130-9BEC-A426795F888D}"/>
    <dgm:cxn modelId="{23B5556B-F29B-4522-9EB8-2A5EE3C0A235}" srcId="{6A50AEFE-5F44-4851-AD6A-5007DECD6819}" destId="{ECBAE8C1-AE0E-460F-B8A0-271F33B640AB}" srcOrd="0" destOrd="0" parTransId="{CCEEAD75-6B4B-4F62-8115-CB8CFF3FF01E}" sibTransId="{9D946145-B0CE-405C-A1F5-86020D4ED8A4}"/>
    <dgm:cxn modelId="{4195D4F5-854F-4EDD-81B9-09FE649C8668}" type="presOf" srcId="{ED90C829-2DD5-4393-8CAF-A5BAB1CDE15A}" destId="{345915CB-7597-4317-BC45-82795D222095}" srcOrd="0" destOrd="0" presId="urn:microsoft.com/office/officeart/2016/7/layout/VerticalDownArrowProcess"/>
    <dgm:cxn modelId="{B95A2118-DEE7-40F8-9865-97C0211A0E54}" type="presOf" srcId="{642F7F4B-8E6E-459A-8B6E-A663208DE2D0}" destId="{A1766A5F-61E3-471A-8A32-3CA5118E79C1}" srcOrd="1" destOrd="0" presId="urn:microsoft.com/office/officeart/2016/7/layout/VerticalDownArrowProcess"/>
    <dgm:cxn modelId="{F9096BC6-1387-4867-986D-BC81FC4BADCA}" type="presOf" srcId="{97B6485F-C20F-4954-BF91-50F662707851}" destId="{E0250F8B-4F7F-4859-AE70-CBABCE719E48}" srcOrd="0" destOrd="0" presId="urn:microsoft.com/office/officeart/2016/7/layout/VerticalDownArrowProcess"/>
    <dgm:cxn modelId="{83B5D697-3881-4984-AEC5-13AC9FF1A4A1}" type="presOf" srcId="{AEC76810-9CE0-498D-A60B-515B7D81BEBA}" destId="{FA68BDE1-B795-40F6-BE03-E9326B7CC8FB}" srcOrd="0" destOrd="0" presId="urn:microsoft.com/office/officeart/2016/7/layout/VerticalDownArrowProcess"/>
    <dgm:cxn modelId="{550DB41C-7955-449F-A24E-B7AB3F44B406}" type="presOf" srcId="{4196D9A9-E966-462C-A697-664C33D9393C}" destId="{0F286434-8875-449F-9787-86C2DF4CB7F1}" srcOrd="0" destOrd="0" presId="urn:microsoft.com/office/officeart/2016/7/layout/VerticalDownArrowProcess"/>
    <dgm:cxn modelId="{327B1F29-2B7B-40E4-A0E9-9B244745C71F}" type="presOf" srcId="{6A50AEFE-5F44-4851-AD6A-5007DECD6819}" destId="{B663DBFE-8B09-4B6B-B09F-FE18DF7E8CA8}" srcOrd="1" destOrd="0" presId="urn:microsoft.com/office/officeart/2016/7/layout/VerticalDownArrowProcess"/>
    <dgm:cxn modelId="{5DE14EBF-57FA-4AB1-9186-440E882FF1A3}" type="presOf" srcId="{2522952A-7FAD-4E8C-8CF4-1CDC2ACF3C67}" destId="{1022DCFA-71B9-4DCC-AABA-DF9F3AB7AF7A}" srcOrd="0" destOrd="0" presId="urn:microsoft.com/office/officeart/2016/7/layout/VerticalDownArrowProcess"/>
    <dgm:cxn modelId="{CE4EAA86-63FC-4476-9439-3ED179F4E1A3}" type="presOf" srcId="{6A50AEFE-5F44-4851-AD6A-5007DECD6819}" destId="{E9176EC1-1037-4553-9F8B-8F06B7504B37}" srcOrd="0" destOrd="0" presId="urn:microsoft.com/office/officeart/2016/7/layout/VerticalDownArrowProcess"/>
    <dgm:cxn modelId="{6E8E2744-32C3-41F5-B70A-81A36E053A1C}" type="presOf" srcId="{AEC76810-9CE0-498D-A60B-515B7D81BEBA}" destId="{4206E563-EDB0-497D-A2AE-5F0D941127A2}" srcOrd="1" destOrd="0" presId="urn:microsoft.com/office/officeart/2016/7/layout/VerticalDownArrowProcess"/>
    <dgm:cxn modelId="{DF16BD85-4F8F-45C3-AAC3-675E16BBEE6A}" type="presOf" srcId="{25CC1AA4-B4BE-4FF0-B3A8-F1944DDDA4A2}" destId="{6AC2C52E-D51C-4F41-8BD0-97C7D2C21932}" srcOrd="0" destOrd="0" presId="urn:microsoft.com/office/officeart/2016/7/layout/VerticalDownArrowProcess"/>
    <dgm:cxn modelId="{BB246971-6C88-4D63-8C1C-66F2017AD931}" type="presOf" srcId="{AF8BBBBF-F5BC-4F2D-9C7A-1E2074790F06}" destId="{374D39E7-0F65-41A0-8C9C-F92C7689F680}" srcOrd="0" destOrd="0" presId="urn:microsoft.com/office/officeart/2016/7/layout/VerticalDownArrowProcess"/>
    <dgm:cxn modelId="{677284BC-231D-4504-87E7-BF733FE34EBD}" type="presOf" srcId="{642F7F4B-8E6E-459A-8B6E-A663208DE2D0}" destId="{A865BC38-020F-4BE8-AD11-640ACE9404F5}" srcOrd="0" destOrd="0" presId="urn:microsoft.com/office/officeart/2016/7/layout/VerticalDownArrowProcess"/>
    <dgm:cxn modelId="{2A00C045-4B8B-4C65-8746-5C37CB0DDBE2}" srcId="{AEC76810-9CE0-498D-A60B-515B7D81BEBA}" destId="{AF8BBBBF-F5BC-4F2D-9C7A-1E2074790F06}" srcOrd="0" destOrd="0" parTransId="{D21BA6BD-D5B5-496A-963D-837BFE73CAD3}" sibTransId="{B78C55B8-4EE1-4553-8F47-4E552481CAF9}"/>
    <dgm:cxn modelId="{ED1937B8-E79C-4ED5-B07B-4C61683B2996}" type="presOf" srcId="{2522952A-7FAD-4E8C-8CF4-1CDC2ACF3C67}" destId="{4472006D-6BD8-464E-BF43-8F92C6DBF148}" srcOrd="1" destOrd="0" presId="urn:microsoft.com/office/officeart/2016/7/layout/VerticalDownArrowProcess"/>
    <dgm:cxn modelId="{B541DC36-DB99-417B-9B0A-779F87244AE8}" srcId="{2522952A-7FAD-4E8C-8CF4-1CDC2ACF3C67}" destId="{25CC1AA4-B4BE-4FF0-B3A8-F1944DDDA4A2}" srcOrd="0" destOrd="0" parTransId="{4EBA7BEF-3A24-42AB-94EB-646D6441675A}" sibTransId="{BC0AEDA1-E660-4211-9C99-5D77E4464302}"/>
    <dgm:cxn modelId="{2103B898-8646-4183-BEBE-9BF0689B52E5}" srcId="{A7E52CFD-597F-4A01-844B-C21AE295B155}" destId="{AEC76810-9CE0-498D-A60B-515B7D81BEBA}" srcOrd="3" destOrd="0" parTransId="{D9090760-AE44-441A-8E90-57624F850749}" sibTransId="{1449C89D-AF2E-4A4D-A0DB-9AA6AADAB20B}"/>
    <dgm:cxn modelId="{22DF4C22-56B7-4D66-867B-2AF9721374A4}" type="presOf" srcId="{524AEFA0-6592-4A9B-8236-52AB61961EBC}" destId="{F09CFE72-6C18-4151-BA56-111C89D62F55}" srcOrd="0" destOrd="0" presId="urn:microsoft.com/office/officeart/2016/7/layout/VerticalDownArrowProcess"/>
    <dgm:cxn modelId="{6AF5DA7E-CC68-4AA5-A171-E108FB04D37D}" type="presOf" srcId="{97827D74-599D-4E05-BC53-7825D84DF837}" destId="{DAE7C579-07FE-468B-9A9D-9106754F24F3}" srcOrd="0" destOrd="0" presId="urn:microsoft.com/office/officeart/2016/7/layout/VerticalDownArrowProcess"/>
    <dgm:cxn modelId="{32643E55-0F8B-4133-87AF-1086F5063EEC}" srcId="{ED90C829-2DD5-4393-8CAF-A5BAB1CDE15A}" destId="{97B6485F-C20F-4954-BF91-50F662707851}" srcOrd="0" destOrd="0" parTransId="{BFFE7A6A-33BD-4EE7-9DFE-579CB400F28D}" sibTransId="{AFD5F1D9-B586-4599-9118-C3F65DE30188}"/>
    <dgm:cxn modelId="{E1DD42C6-2E75-466F-AC5B-475A5F394150}" type="presOf" srcId="{ED90C829-2DD5-4393-8CAF-A5BAB1CDE15A}" destId="{9FF57382-8C2F-4678-8EC3-7DAA2D83F414}" srcOrd="1" destOrd="0" presId="urn:microsoft.com/office/officeart/2016/7/layout/VerticalDownArrowProcess"/>
    <dgm:cxn modelId="{72603B00-18A1-4338-BEA8-69E16E089E9A}" srcId="{A7E52CFD-597F-4A01-844B-C21AE295B155}" destId="{2522952A-7FAD-4E8C-8CF4-1CDC2ACF3C67}" srcOrd="4" destOrd="0" parTransId="{F5A8BD34-5A7D-40E2-81DB-449891C3EBF6}" sibTransId="{380AC41C-EA08-4657-85F3-61BE8DCA02A1}"/>
    <dgm:cxn modelId="{69F34B22-E298-419A-A7DF-B00E5667662C}" srcId="{A7E52CFD-597F-4A01-844B-C21AE295B155}" destId="{ED90C829-2DD5-4393-8CAF-A5BAB1CDE15A}" srcOrd="1" destOrd="0" parTransId="{14CD2BD7-A242-4B31-9392-A4841968C90A}" sibTransId="{CC9FAF18-D705-46A5-BE0F-836C1FBBAD6D}"/>
    <dgm:cxn modelId="{BA9C8F83-4925-424C-8950-1769F0758202}" type="presOf" srcId="{A7E52CFD-597F-4A01-844B-C21AE295B155}" destId="{B8C97786-6EB4-49D1-90A5-E28B38FFBA16}" srcOrd="0" destOrd="0" presId="urn:microsoft.com/office/officeart/2016/7/layout/VerticalDownArrowProcess"/>
    <dgm:cxn modelId="{2AF145E5-F687-404A-997A-6C9F9CDE3C31}" type="presParOf" srcId="{B8C97786-6EB4-49D1-90A5-E28B38FFBA16}" destId="{3EADFCEF-C474-43D3-A534-7A3880222993}" srcOrd="0" destOrd="0" presId="urn:microsoft.com/office/officeart/2016/7/layout/VerticalDownArrowProcess"/>
    <dgm:cxn modelId="{205AD01D-273F-42D0-A311-AC0AD06A720B}" type="presParOf" srcId="{3EADFCEF-C474-43D3-A534-7A3880222993}" destId="{0F286434-8875-449F-9787-86C2DF4CB7F1}" srcOrd="0" destOrd="0" presId="urn:microsoft.com/office/officeart/2016/7/layout/VerticalDownArrowProcess"/>
    <dgm:cxn modelId="{A067C8DD-E2AA-491A-98BB-A96AF5E75501}" type="presParOf" srcId="{3EADFCEF-C474-43D3-A534-7A3880222993}" destId="{F09CFE72-6C18-4151-BA56-111C89D62F55}" srcOrd="1" destOrd="0" presId="urn:microsoft.com/office/officeart/2016/7/layout/VerticalDownArrowProcess"/>
    <dgm:cxn modelId="{C8309BA5-FADF-454D-A688-1B66FF558FD4}" type="presParOf" srcId="{B8C97786-6EB4-49D1-90A5-E28B38FFBA16}" destId="{400FF523-9313-43EC-9681-2852B6072554}" srcOrd="1" destOrd="0" presId="urn:microsoft.com/office/officeart/2016/7/layout/VerticalDownArrowProcess"/>
    <dgm:cxn modelId="{394C1D70-0AE8-4C5F-A39A-98EE32B3A832}" type="presParOf" srcId="{B8C97786-6EB4-49D1-90A5-E28B38FFBA16}" destId="{E131FE3E-B1E7-48E0-AAC6-C50FCA6960C7}" srcOrd="2" destOrd="0" presId="urn:microsoft.com/office/officeart/2016/7/layout/VerticalDownArrowProcess"/>
    <dgm:cxn modelId="{D22AE1DE-0A30-40A9-B0D0-3913BE8A06A8}" type="presParOf" srcId="{E131FE3E-B1E7-48E0-AAC6-C50FCA6960C7}" destId="{1022DCFA-71B9-4DCC-AABA-DF9F3AB7AF7A}" srcOrd="0" destOrd="0" presId="urn:microsoft.com/office/officeart/2016/7/layout/VerticalDownArrowProcess"/>
    <dgm:cxn modelId="{45C85FDC-32B5-457B-AC15-FF228A70CED2}" type="presParOf" srcId="{E131FE3E-B1E7-48E0-AAC6-C50FCA6960C7}" destId="{4472006D-6BD8-464E-BF43-8F92C6DBF148}" srcOrd="1" destOrd="0" presId="urn:microsoft.com/office/officeart/2016/7/layout/VerticalDownArrowProcess"/>
    <dgm:cxn modelId="{69FC9B23-4873-4193-AA0D-A4E74029060A}" type="presParOf" srcId="{E131FE3E-B1E7-48E0-AAC6-C50FCA6960C7}" destId="{6AC2C52E-D51C-4F41-8BD0-97C7D2C21932}" srcOrd="2" destOrd="0" presId="urn:microsoft.com/office/officeart/2016/7/layout/VerticalDownArrowProcess"/>
    <dgm:cxn modelId="{E933E01B-72B7-4700-90A9-06677A37BA53}" type="presParOf" srcId="{B8C97786-6EB4-49D1-90A5-E28B38FFBA16}" destId="{E3C08210-6155-49BF-8213-80BEFF6B9FBD}" srcOrd="3" destOrd="0" presId="urn:microsoft.com/office/officeart/2016/7/layout/VerticalDownArrowProcess"/>
    <dgm:cxn modelId="{68605016-8C7E-4EF0-B997-D2B16282DEDD}" type="presParOf" srcId="{B8C97786-6EB4-49D1-90A5-E28B38FFBA16}" destId="{BDD0F124-1C16-4A01-97E5-54499D694188}" srcOrd="4" destOrd="0" presId="urn:microsoft.com/office/officeart/2016/7/layout/VerticalDownArrowProcess"/>
    <dgm:cxn modelId="{34CFFE8E-54FF-4282-A4F7-744C6616DFEF}" type="presParOf" srcId="{BDD0F124-1C16-4A01-97E5-54499D694188}" destId="{FA68BDE1-B795-40F6-BE03-E9326B7CC8FB}" srcOrd="0" destOrd="0" presId="urn:microsoft.com/office/officeart/2016/7/layout/VerticalDownArrowProcess"/>
    <dgm:cxn modelId="{F21F6C42-19D7-4BF4-BA96-E7C44DA994BC}" type="presParOf" srcId="{BDD0F124-1C16-4A01-97E5-54499D694188}" destId="{4206E563-EDB0-497D-A2AE-5F0D941127A2}" srcOrd="1" destOrd="0" presId="urn:microsoft.com/office/officeart/2016/7/layout/VerticalDownArrowProcess"/>
    <dgm:cxn modelId="{9A4F35A1-45AB-4C2C-AC87-86314924C1F3}" type="presParOf" srcId="{BDD0F124-1C16-4A01-97E5-54499D694188}" destId="{374D39E7-0F65-41A0-8C9C-F92C7689F680}" srcOrd="2" destOrd="0" presId="urn:microsoft.com/office/officeart/2016/7/layout/VerticalDownArrowProcess"/>
    <dgm:cxn modelId="{A91545CF-CAD0-4180-B69B-847CD974E557}" type="presParOf" srcId="{B8C97786-6EB4-49D1-90A5-E28B38FFBA16}" destId="{B9809E3C-E8C8-445D-AA2F-A463FE50F689}" srcOrd="5" destOrd="0" presId="urn:microsoft.com/office/officeart/2016/7/layout/VerticalDownArrowProcess"/>
    <dgm:cxn modelId="{845C14CA-E45E-4710-86FB-2289E35D8689}" type="presParOf" srcId="{B8C97786-6EB4-49D1-90A5-E28B38FFBA16}" destId="{C2578EF7-641E-476A-AA9B-DAD2EE773204}" srcOrd="6" destOrd="0" presId="urn:microsoft.com/office/officeart/2016/7/layout/VerticalDownArrowProcess"/>
    <dgm:cxn modelId="{2D0B5390-966A-4284-8AD7-BF149DFAE554}" type="presParOf" srcId="{C2578EF7-641E-476A-AA9B-DAD2EE773204}" destId="{E9176EC1-1037-4553-9F8B-8F06B7504B37}" srcOrd="0" destOrd="0" presId="urn:microsoft.com/office/officeart/2016/7/layout/VerticalDownArrowProcess"/>
    <dgm:cxn modelId="{C29B133F-EE6D-4039-874E-641E21384754}" type="presParOf" srcId="{C2578EF7-641E-476A-AA9B-DAD2EE773204}" destId="{B663DBFE-8B09-4B6B-B09F-FE18DF7E8CA8}" srcOrd="1" destOrd="0" presId="urn:microsoft.com/office/officeart/2016/7/layout/VerticalDownArrowProcess"/>
    <dgm:cxn modelId="{964FEB4B-7C08-453E-91F3-31CC2808F9A4}" type="presParOf" srcId="{C2578EF7-641E-476A-AA9B-DAD2EE773204}" destId="{C0EB69B7-EB9E-4E5A-A965-33F0D538E43D}" srcOrd="2" destOrd="0" presId="urn:microsoft.com/office/officeart/2016/7/layout/VerticalDownArrowProcess"/>
    <dgm:cxn modelId="{A969B338-F94B-45F1-B8FF-A62E22D4FF26}" type="presParOf" srcId="{B8C97786-6EB4-49D1-90A5-E28B38FFBA16}" destId="{FCA3DC9F-E9F4-43F0-BF49-EB18C91734FA}" srcOrd="7" destOrd="0" presId="urn:microsoft.com/office/officeart/2016/7/layout/VerticalDownArrowProcess"/>
    <dgm:cxn modelId="{068FF4BF-7AFA-4267-A8CC-7DB80A6899B5}" type="presParOf" srcId="{B8C97786-6EB4-49D1-90A5-E28B38FFBA16}" destId="{EB4E57BE-B81F-466E-BD83-F8F5ED85094B}" srcOrd="8" destOrd="0" presId="urn:microsoft.com/office/officeart/2016/7/layout/VerticalDownArrowProcess"/>
    <dgm:cxn modelId="{2AA9FF59-7DC7-4F36-A9E6-DE8715F46444}" type="presParOf" srcId="{EB4E57BE-B81F-466E-BD83-F8F5ED85094B}" destId="{345915CB-7597-4317-BC45-82795D222095}" srcOrd="0" destOrd="0" presId="urn:microsoft.com/office/officeart/2016/7/layout/VerticalDownArrowProcess"/>
    <dgm:cxn modelId="{D6B6CEAC-A93D-40D2-BC9D-091A7B9CD4AB}" type="presParOf" srcId="{EB4E57BE-B81F-466E-BD83-F8F5ED85094B}" destId="{9FF57382-8C2F-4678-8EC3-7DAA2D83F414}" srcOrd="1" destOrd="0" presId="urn:microsoft.com/office/officeart/2016/7/layout/VerticalDownArrowProcess"/>
    <dgm:cxn modelId="{21DAA0FC-B461-499B-A231-C97A4A7C473C}" type="presParOf" srcId="{EB4E57BE-B81F-466E-BD83-F8F5ED85094B}" destId="{E0250F8B-4F7F-4859-AE70-CBABCE719E48}" srcOrd="2" destOrd="0" presId="urn:microsoft.com/office/officeart/2016/7/layout/VerticalDownArrowProcess"/>
    <dgm:cxn modelId="{E591865D-661C-4BC9-A58B-45BF5C47AA1E}" type="presParOf" srcId="{B8C97786-6EB4-49D1-90A5-E28B38FFBA16}" destId="{806C8498-E2B9-47BD-B6A7-49C5D78E1EAE}" srcOrd="9" destOrd="0" presId="urn:microsoft.com/office/officeart/2016/7/layout/VerticalDownArrowProcess"/>
    <dgm:cxn modelId="{46FE05AD-8D29-498F-B5B5-26A5C0CEEF45}" type="presParOf" srcId="{B8C97786-6EB4-49D1-90A5-E28B38FFBA16}" destId="{BFD15B4A-D56A-42EB-9B14-48360476B78C}" srcOrd="10" destOrd="0" presId="urn:microsoft.com/office/officeart/2016/7/layout/VerticalDownArrowProcess"/>
    <dgm:cxn modelId="{155700A3-44C8-46C5-9742-98A14D695F66}" type="presParOf" srcId="{BFD15B4A-D56A-42EB-9B14-48360476B78C}" destId="{A865BC38-020F-4BE8-AD11-640ACE9404F5}" srcOrd="0" destOrd="0" presId="urn:microsoft.com/office/officeart/2016/7/layout/VerticalDownArrowProcess"/>
    <dgm:cxn modelId="{960FCF7A-6B47-44A6-8E9A-4BA4D6610C74}" type="presParOf" srcId="{BFD15B4A-D56A-42EB-9B14-48360476B78C}" destId="{A1766A5F-61E3-471A-8A32-3CA5118E79C1}" srcOrd="1" destOrd="0" presId="urn:microsoft.com/office/officeart/2016/7/layout/VerticalDownArrowProcess"/>
    <dgm:cxn modelId="{88CB9176-458B-4C47-AA21-74D58B47C5E3}" type="presParOf" srcId="{BFD15B4A-D56A-42EB-9B14-48360476B78C}" destId="{DAE7C579-07FE-468B-9A9D-9106754F24F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5FAE59-3577-4C8D-8D03-C6B237B4F025}" type="doc">
      <dgm:prSet loTypeId="urn:microsoft.com/office/officeart/2005/8/layout/hList1" loCatId="list" qsTypeId="urn:microsoft.com/office/officeart/2005/8/quickstyle/simple1" qsCatId="simple" csTypeId="urn:microsoft.com/office/officeart/2005/8/colors/ColorSchemeForSuggestions" csCatId="other" phldr="1"/>
      <dgm:spPr/>
      <dgm:t>
        <a:bodyPr/>
        <a:lstStyle/>
        <a:p>
          <a:endParaRPr lang="en-US"/>
        </a:p>
      </dgm:t>
    </dgm:pt>
    <dgm:pt modelId="{FE3A1D6E-35FB-4275-9327-F8C5E4C375ED}">
      <dgm:prSet/>
      <dgm:spPr/>
      <dgm:t>
        <a:bodyPr/>
        <a:lstStyle/>
        <a:p>
          <a:pPr>
            <a:defRPr b="1"/>
          </a:pPr>
          <a:r>
            <a:rPr lang="en-US"/>
            <a:t>HLP 4	</a:t>
          </a:r>
        </a:p>
      </dgm:t>
    </dgm:pt>
    <dgm:pt modelId="{9DBDF099-2160-40C3-9D7A-538E71738F5F}" type="parTrans" cxnId="{D9A0ACEA-D028-41A0-9247-EED1D33F169C}">
      <dgm:prSet/>
      <dgm:spPr/>
      <dgm:t>
        <a:bodyPr/>
        <a:lstStyle/>
        <a:p>
          <a:endParaRPr lang="en-US"/>
        </a:p>
      </dgm:t>
    </dgm:pt>
    <dgm:pt modelId="{DBB5F6AA-5968-4578-B1CA-C1FC036FC1CB}" type="sibTrans" cxnId="{D9A0ACEA-D028-41A0-9247-EED1D33F169C}">
      <dgm:prSet/>
      <dgm:spPr/>
      <dgm:t>
        <a:bodyPr/>
        <a:lstStyle/>
        <a:p>
          <a:endParaRPr lang="en-US"/>
        </a:p>
      </dgm:t>
    </dgm:pt>
    <dgm:pt modelId="{E65E91E0-EC0B-4952-97BE-5460CDFFE154}">
      <dgm:prSet/>
      <dgm:spPr/>
      <dgm:t>
        <a:bodyPr/>
        <a:lstStyle/>
        <a:p>
          <a:r>
            <a:rPr lang="en-US"/>
            <a:t>Use multiple sources of information to develop a comprehensive understanding of a student’s strengths and needs.</a:t>
          </a:r>
        </a:p>
      </dgm:t>
    </dgm:pt>
    <dgm:pt modelId="{AFCC39FC-9B4A-4EFB-9FEA-E415A429BA4F}" type="parTrans" cxnId="{90C40D0A-BD3D-4C65-8D78-3443F69D0595}">
      <dgm:prSet/>
      <dgm:spPr/>
      <dgm:t>
        <a:bodyPr/>
        <a:lstStyle/>
        <a:p>
          <a:endParaRPr lang="en-US"/>
        </a:p>
      </dgm:t>
    </dgm:pt>
    <dgm:pt modelId="{45737942-5B3A-4436-920B-A45C6A58EBEA}" type="sibTrans" cxnId="{90C40D0A-BD3D-4C65-8D78-3443F69D0595}">
      <dgm:prSet/>
      <dgm:spPr/>
      <dgm:t>
        <a:bodyPr/>
        <a:lstStyle/>
        <a:p>
          <a:endParaRPr lang="en-US"/>
        </a:p>
      </dgm:t>
    </dgm:pt>
    <dgm:pt modelId="{9C0EE2C7-D670-49CD-A491-256F03166992}">
      <dgm:prSet/>
      <dgm:spPr/>
      <dgm:t>
        <a:bodyPr/>
        <a:lstStyle/>
        <a:p>
          <a:pPr>
            <a:defRPr b="1"/>
          </a:pPr>
          <a:r>
            <a:rPr lang="en-US"/>
            <a:t>HLP 5	</a:t>
          </a:r>
        </a:p>
      </dgm:t>
    </dgm:pt>
    <dgm:pt modelId="{B73D00D9-C8E5-430F-B729-212BD6A347BA}" type="parTrans" cxnId="{A08BF935-3414-4679-8044-91FC849727B6}">
      <dgm:prSet/>
      <dgm:spPr/>
      <dgm:t>
        <a:bodyPr/>
        <a:lstStyle/>
        <a:p>
          <a:endParaRPr lang="en-US"/>
        </a:p>
      </dgm:t>
    </dgm:pt>
    <dgm:pt modelId="{158B4932-1C90-4297-9CCA-8482E61A623A}" type="sibTrans" cxnId="{A08BF935-3414-4679-8044-91FC849727B6}">
      <dgm:prSet/>
      <dgm:spPr/>
      <dgm:t>
        <a:bodyPr/>
        <a:lstStyle/>
        <a:p>
          <a:endParaRPr lang="en-US"/>
        </a:p>
      </dgm:t>
    </dgm:pt>
    <dgm:pt modelId="{25973B2F-DB29-4732-A700-D1A224885A18}">
      <dgm:prSet/>
      <dgm:spPr/>
      <dgm:t>
        <a:bodyPr/>
        <a:lstStyle/>
        <a:p>
          <a:r>
            <a:rPr lang="en-US"/>
            <a:t>Interpret and communicate assessment information with stakeholders to collaboratively design and implement educational programs.</a:t>
          </a:r>
        </a:p>
      </dgm:t>
    </dgm:pt>
    <dgm:pt modelId="{A9A5C986-326A-4960-A340-C1FBD6F419BB}" type="parTrans" cxnId="{4553DA32-9D00-4AA7-BAE4-6CFB3D8DB8F8}">
      <dgm:prSet/>
      <dgm:spPr/>
      <dgm:t>
        <a:bodyPr/>
        <a:lstStyle/>
        <a:p>
          <a:endParaRPr lang="en-US"/>
        </a:p>
      </dgm:t>
    </dgm:pt>
    <dgm:pt modelId="{9F8BF94E-0F02-4510-8E5F-CF2B8AE2E1C7}" type="sibTrans" cxnId="{4553DA32-9D00-4AA7-BAE4-6CFB3D8DB8F8}">
      <dgm:prSet/>
      <dgm:spPr/>
      <dgm:t>
        <a:bodyPr/>
        <a:lstStyle/>
        <a:p>
          <a:endParaRPr lang="en-US"/>
        </a:p>
      </dgm:t>
    </dgm:pt>
    <dgm:pt modelId="{48F11ED9-2BB3-4A07-80A4-4DC68195CA66}">
      <dgm:prSet/>
      <dgm:spPr/>
      <dgm:t>
        <a:bodyPr/>
        <a:lstStyle/>
        <a:p>
          <a:pPr>
            <a:defRPr b="1"/>
          </a:pPr>
          <a:r>
            <a:rPr lang="en-US"/>
            <a:t>HLP 6	</a:t>
          </a:r>
        </a:p>
      </dgm:t>
    </dgm:pt>
    <dgm:pt modelId="{9727A0CF-F401-4F2D-84EC-07BB8523882E}" type="parTrans" cxnId="{5D6D1647-C2D3-4720-B572-81575BF8EDB1}">
      <dgm:prSet/>
      <dgm:spPr/>
      <dgm:t>
        <a:bodyPr/>
        <a:lstStyle/>
        <a:p>
          <a:endParaRPr lang="en-US"/>
        </a:p>
      </dgm:t>
    </dgm:pt>
    <dgm:pt modelId="{B5A044F5-D59D-4C3D-AC30-E8CC4F7DE403}" type="sibTrans" cxnId="{5D6D1647-C2D3-4720-B572-81575BF8EDB1}">
      <dgm:prSet/>
      <dgm:spPr/>
      <dgm:t>
        <a:bodyPr/>
        <a:lstStyle/>
        <a:p>
          <a:endParaRPr lang="en-US"/>
        </a:p>
      </dgm:t>
    </dgm:pt>
    <dgm:pt modelId="{1A4291D5-26E9-45D4-A0EF-AAF1CF7B6619}">
      <dgm:prSet/>
      <dgm:spPr/>
      <dgm:t>
        <a:bodyPr/>
        <a:lstStyle/>
        <a:p>
          <a:r>
            <a:rPr lang="en-US" dirty="0"/>
            <a:t>Use student assessment data, analyze instructional practices, and make necessary adjustments that improve student outcomes.</a:t>
          </a:r>
        </a:p>
      </dgm:t>
    </dgm:pt>
    <dgm:pt modelId="{407B24AB-C354-454C-B5F3-F6B90FDA2761}" type="parTrans" cxnId="{BEBD9A65-8C7D-4D17-813C-7BB860E4B629}">
      <dgm:prSet/>
      <dgm:spPr/>
      <dgm:t>
        <a:bodyPr/>
        <a:lstStyle/>
        <a:p>
          <a:endParaRPr lang="en-US"/>
        </a:p>
      </dgm:t>
    </dgm:pt>
    <dgm:pt modelId="{D06B2E4B-0C51-4507-9EA9-CA451869695B}" type="sibTrans" cxnId="{BEBD9A65-8C7D-4D17-813C-7BB860E4B629}">
      <dgm:prSet/>
      <dgm:spPr/>
      <dgm:t>
        <a:bodyPr/>
        <a:lstStyle/>
        <a:p>
          <a:endParaRPr lang="en-US"/>
        </a:p>
      </dgm:t>
    </dgm:pt>
    <dgm:pt modelId="{F0BDAD5A-5F45-436A-B51B-70BB2F02F9EE}" type="pres">
      <dgm:prSet presAssocID="{9F5FAE59-3577-4C8D-8D03-C6B237B4F025}" presName="Name0" presStyleCnt="0">
        <dgm:presLayoutVars>
          <dgm:dir/>
          <dgm:animLvl val="lvl"/>
          <dgm:resizeHandles val="exact"/>
        </dgm:presLayoutVars>
      </dgm:prSet>
      <dgm:spPr/>
      <dgm:t>
        <a:bodyPr/>
        <a:lstStyle/>
        <a:p>
          <a:endParaRPr lang="en-US"/>
        </a:p>
      </dgm:t>
    </dgm:pt>
    <dgm:pt modelId="{579F08E6-7382-4702-8267-D363FD2269ED}" type="pres">
      <dgm:prSet presAssocID="{FE3A1D6E-35FB-4275-9327-F8C5E4C375ED}" presName="composite" presStyleCnt="0"/>
      <dgm:spPr/>
    </dgm:pt>
    <dgm:pt modelId="{94702B84-96B1-4DD8-B5D7-952744BD6EAA}" type="pres">
      <dgm:prSet presAssocID="{FE3A1D6E-35FB-4275-9327-F8C5E4C375ED}" presName="parTx" presStyleLbl="alignNode1" presStyleIdx="0" presStyleCnt="3">
        <dgm:presLayoutVars>
          <dgm:chMax val="0"/>
          <dgm:chPref val="0"/>
          <dgm:bulletEnabled val="1"/>
        </dgm:presLayoutVars>
      </dgm:prSet>
      <dgm:spPr/>
      <dgm:t>
        <a:bodyPr/>
        <a:lstStyle/>
        <a:p>
          <a:endParaRPr lang="en-US"/>
        </a:p>
      </dgm:t>
    </dgm:pt>
    <dgm:pt modelId="{FFCE543A-EF89-4EFE-94A6-278D4905D747}" type="pres">
      <dgm:prSet presAssocID="{FE3A1D6E-35FB-4275-9327-F8C5E4C375ED}" presName="desTx" presStyleLbl="alignAccFollowNode1" presStyleIdx="0" presStyleCnt="3">
        <dgm:presLayoutVars>
          <dgm:bulletEnabled val="1"/>
        </dgm:presLayoutVars>
      </dgm:prSet>
      <dgm:spPr/>
      <dgm:t>
        <a:bodyPr/>
        <a:lstStyle/>
        <a:p>
          <a:endParaRPr lang="en-US"/>
        </a:p>
      </dgm:t>
    </dgm:pt>
    <dgm:pt modelId="{A9203FAC-E29C-4B58-8FE9-9A27D8E55C31}" type="pres">
      <dgm:prSet presAssocID="{DBB5F6AA-5968-4578-B1CA-C1FC036FC1CB}" presName="space" presStyleCnt="0"/>
      <dgm:spPr/>
    </dgm:pt>
    <dgm:pt modelId="{1F3B49DB-DB4E-488D-9D09-1C3BCD292A9D}" type="pres">
      <dgm:prSet presAssocID="{9C0EE2C7-D670-49CD-A491-256F03166992}" presName="composite" presStyleCnt="0"/>
      <dgm:spPr/>
    </dgm:pt>
    <dgm:pt modelId="{F0AA2A94-D974-4849-B76D-27EB8412967F}" type="pres">
      <dgm:prSet presAssocID="{9C0EE2C7-D670-49CD-A491-256F03166992}" presName="parTx" presStyleLbl="alignNode1" presStyleIdx="1" presStyleCnt="3">
        <dgm:presLayoutVars>
          <dgm:chMax val="0"/>
          <dgm:chPref val="0"/>
          <dgm:bulletEnabled val="1"/>
        </dgm:presLayoutVars>
      </dgm:prSet>
      <dgm:spPr/>
      <dgm:t>
        <a:bodyPr/>
        <a:lstStyle/>
        <a:p>
          <a:endParaRPr lang="en-US"/>
        </a:p>
      </dgm:t>
    </dgm:pt>
    <dgm:pt modelId="{7C48C4F4-ADE6-46BA-9564-E12137796967}" type="pres">
      <dgm:prSet presAssocID="{9C0EE2C7-D670-49CD-A491-256F03166992}" presName="desTx" presStyleLbl="alignAccFollowNode1" presStyleIdx="1" presStyleCnt="3">
        <dgm:presLayoutVars>
          <dgm:bulletEnabled val="1"/>
        </dgm:presLayoutVars>
      </dgm:prSet>
      <dgm:spPr/>
      <dgm:t>
        <a:bodyPr/>
        <a:lstStyle/>
        <a:p>
          <a:endParaRPr lang="en-US"/>
        </a:p>
      </dgm:t>
    </dgm:pt>
    <dgm:pt modelId="{91ADCFE7-1034-4196-98DD-AE84FED3C01A}" type="pres">
      <dgm:prSet presAssocID="{158B4932-1C90-4297-9CCA-8482E61A623A}" presName="space" presStyleCnt="0"/>
      <dgm:spPr/>
    </dgm:pt>
    <dgm:pt modelId="{C518A827-3A40-4119-96E4-47AA53DFB825}" type="pres">
      <dgm:prSet presAssocID="{48F11ED9-2BB3-4A07-80A4-4DC68195CA66}" presName="composite" presStyleCnt="0"/>
      <dgm:spPr/>
    </dgm:pt>
    <dgm:pt modelId="{ACC437A8-54E5-46D2-B0B6-912D35C0AC0C}" type="pres">
      <dgm:prSet presAssocID="{48F11ED9-2BB3-4A07-80A4-4DC68195CA66}" presName="parTx" presStyleLbl="alignNode1" presStyleIdx="2" presStyleCnt="3">
        <dgm:presLayoutVars>
          <dgm:chMax val="0"/>
          <dgm:chPref val="0"/>
          <dgm:bulletEnabled val="1"/>
        </dgm:presLayoutVars>
      </dgm:prSet>
      <dgm:spPr/>
      <dgm:t>
        <a:bodyPr/>
        <a:lstStyle/>
        <a:p>
          <a:endParaRPr lang="en-US"/>
        </a:p>
      </dgm:t>
    </dgm:pt>
    <dgm:pt modelId="{94B1B598-86AE-41C8-A286-084E29783F01}" type="pres">
      <dgm:prSet presAssocID="{48F11ED9-2BB3-4A07-80A4-4DC68195CA66}" presName="desTx" presStyleLbl="alignAccFollowNode1" presStyleIdx="2" presStyleCnt="3">
        <dgm:presLayoutVars>
          <dgm:bulletEnabled val="1"/>
        </dgm:presLayoutVars>
      </dgm:prSet>
      <dgm:spPr/>
      <dgm:t>
        <a:bodyPr/>
        <a:lstStyle/>
        <a:p>
          <a:endParaRPr lang="en-US"/>
        </a:p>
      </dgm:t>
    </dgm:pt>
  </dgm:ptLst>
  <dgm:cxnLst>
    <dgm:cxn modelId="{90C40D0A-BD3D-4C65-8D78-3443F69D0595}" srcId="{FE3A1D6E-35FB-4275-9327-F8C5E4C375ED}" destId="{E65E91E0-EC0B-4952-97BE-5460CDFFE154}" srcOrd="0" destOrd="0" parTransId="{AFCC39FC-9B4A-4EFB-9FEA-E415A429BA4F}" sibTransId="{45737942-5B3A-4436-920B-A45C6A58EBEA}"/>
    <dgm:cxn modelId="{279AD2FD-C0F3-4FF3-A329-653663B8CDC3}" type="presOf" srcId="{25973B2F-DB29-4732-A700-D1A224885A18}" destId="{7C48C4F4-ADE6-46BA-9564-E12137796967}" srcOrd="0" destOrd="0" presId="urn:microsoft.com/office/officeart/2005/8/layout/hList1"/>
    <dgm:cxn modelId="{8754BD3F-4F1C-499E-B2A7-22A0119DC8FD}" type="presOf" srcId="{FE3A1D6E-35FB-4275-9327-F8C5E4C375ED}" destId="{94702B84-96B1-4DD8-B5D7-952744BD6EAA}" srcOrd="0" destOrd="0" presId="urn:microsoft.com/office/officeart/2005/8/layout/hList1"/>
    <dgm:cxn modelId="{BEBD9A65-8C7D-4D17-813C-7BB860E4B629}" srcId="{48F11ED9-2BB3-4A07-80A4-4DC68195CA66}" destId="{1A4291D5-26E9-45D4-A0EF-AAF1CF7B6619}" srcOrd="0" destOrd="0" parTransId="{407B24AB-C354-454C-B5F3-F6B90FDA2761}" sibTransId="{D06B2E4B-0C51-4507-9EA9-CA451869695B}"/>
    <dgm:cxn modelId="{5D6D1647-C2D3-4720-B572-81575BF8EDB1}" srcId="{9F5FAE59-3577-4C8D-8D03-C6B237B4F025}" destId="{48F11ED9-2BB3-4A07-80A4-4DC68195CA66}" srcOrd="2" destOrd="0" parTransId="{9727A0CF-F401-4F2D-84EC-07BB8523882E}" sibTransId="{B5A044F5-D59D-4C3D-AC30-E8CC4F7DE403}"/>
    <dgm:cxn modelId="{A4129C73-73B7-4037-BB51-ABE49AF5767E}" type="presOf" srcId="{48F11ED9-2BB3-4A07-80A4-4DC68195CA66}" destId="{ACC437A8-54E5-46D2-B0B6-912D35C0AC0C}" srcOrd="0" destOrd="0" presId="urn:microsoft.com/office/officeart/2005/8/layout/hList1"/>
    <dgm:cxn modelId="{BE63755F-A3E3-4984-AFC9-7EFE45CFB8B1}" type="presOf" srcId="{9C0EE2C7-D670-49CD-A491-256F03166992}" destId="{F0AA2A94-D974-4849-B76D-27EB8412967F}" srcOrd="0" destOrd="0" presId="urn:microsoft.com/office/officeart/2005/8/layout/hList1"/>
    <dgm:cxn modelId="{8156D7C9-7E80-4502-ABE0-B024DD23C429}" type="presOf" srcId="{9F5FAE59-3577-4C8D-8D03-C6B237B4F025}" destId="{F0BDAD5A-5F45-436A-B51B-70BB2F02F9EE}" srcOrd="0" destOrd="0" presId="urn:microsoft.com/office/officeart/2005/8/layout/hList1"/>
    <dgm:cxn modelId="{AC06E4D0-DE9C-469B-A7D1-CCE9F3F88D20}" type="presOf" srcId="{E65E91E0-EC0B-4952-97BE-5460CDFFE154}" destId="{FFCE543A-EF89-4EFE-94A6-278D4905D747}" srcOrd="0" destOrd="0" presId="urn:microsoft.com/office/officeart/2005/8/layout/hList1"/>
    <dgm:cxn modelId="{A08BF935-3414-4679-8044-91FC849727B6}" srcId="{9F5FAE59-3577-4C8D-8D03-C6B237B4F025}" destId="{9C0EE2C7-D670-49CD-A491-256F03166992}" srcOrd="1" destOrd="0" parTransId="{B73D00D9-C8E5-430F-B729-212BD6A347BA}" sibTransId="{158B4932-1C90-4297-9CCA-8482E61A623A}"/>
    <dgm:cxn modelId="{4553DA32-9D00-4AA7-BAE4-6CFB3D8DB8F8}" srcId="{9C0EE2C7-D670-49CD-A491-256F03166992}" destId="{25973B2F-DB29-4732-A700-D1A224885A18}" srcOrd="0" destOrd="0" parTransId="{A9A5C986-326A-4960-A340-C1FBD6F419BB}" sibTransId="{9F8BF94E-0F02-4510-8E5F-CF2B8AE2E1C7}"/>
    <dgm:cxn modelId="{D9A0ACEA-D028-41A0-9247-EED1D33F169C}" srcId="{9F5FAE59-3577-4C8D-8D03-C6B237B4F025}" destId="{FE3A1D6E-35FB-4275-9327-F8C5E4C375ED}" srcOrd="0" destOrd="0" parTransId="{9DBDF099-2160-40C3-9D7A-538E71738F5F}" sibTransId="{DBB5F6AA-5968-4578-B1CA-C1FC036FC1CB}"/>
    <dgm:cxn modelId="{DB252DE6-65CE-41F3-94B7-342956EC888B}" type="presOf" srcId="{1A4291D5-26E9-45D4-A0EF-AAF1CF7B6619}" destId="{94B1B598-86AE-41C8-A286-084E29783F01}" srcOrd="0" destOrd="0" presId="urn:microsoft.com/office/officeart/2005/8/layout/hList1"/>
    <dgm:cxn modelId="{D5573C76-2EB5-4FCE-86C7-C259309A6DA9}" type="presParOf" srcId="{F0BDAD5A-5F45-436A-B51B-70BB2F02F9EE}" destId="{579F08E6-7382-4702-8267-D363FD2269ED}" srcOrd="0" destOrd="0" presId="urn:microsoft.com/office/officeart/2005/8/layout/hList1"/>
    <dgm:cxn modelId="{A85335A1-4668-4697-9656-72B9FF3CF4C0}" type="presParOf" srcId="{579F08E6-7382-4702-8267-D363FD2269ED}" destId="{94702B84-96B1-4DD8-B5D7-952744BD6EAA}" srcOrd="0" destOrd="0" presId="urn:microsoft.com/office/officeart/2005/8/layout/hList1"/>
    <dgm:cxn modelId="{43DE6A23-A217-4907-8198-276CEC5BD346}" type="presParOf" srcId="{579F08E6-7382-4702-8267-D363FD2269ED}" destId="{FFCE543A-EF89-4EFE-94A6-278D4905D747}" srcOrd="1" destOrd="0" presId="urn:microsoft.com/office/officeart/2005/8/layout/hList1"/>
    <dgm:cxn modelId="{3390DC52-33E7-40BF-857F-621071A9C8D3}" type="presParOf" srcId="{F0BDAD5A-5F45-436A-B51B-70BB2F02F9EE}" destId="{A9203FAC-E29C-4B58-8FE9-9A27D8E55C31}" srcOrd="1" destOrd="0" presId="urn:microsoft.com/office/officeart/2005/8/layout/hList1"/>
    <dgm:cxn modelId="{D2B17DA5-3F40-4F41-A335-0A5B2D916CAA}" type="presParOf" srcId="{F0BDAD5A-5F45-436A-B51B-70BB2F02F9EE}" destId="{1F3B49DB-DB4E-488D-9D09-1C3BCD292A9D}" srcOrd="2" destOrd="0" presId="urn:microsoft.com/office/officeart/2005/8/layout/hList1"/>
    <dgm:cxn modelId="{90C28B3B-BBF2-4FDE-9B1B-1FECC2EA2768}" type="presParOf" srcId="{1F3B49DB-DB4E-488D-9D09-1C3BCD292A9D}" destId="{F0AA2A94-D974-4849-B76D-27EB8412967F}" srcOrd="0" destOrd="0" presId="urn:microsoft.com/office/officeart/2005/8/layout/hList1"/>
    <dgm:cxn modelId="{F768D29F-9142-467C-AA5D-E89CD6A714EE}" type="presParOf" srcId="{1F3B49DB-DB4E-488D-9D09-1C3BCD292A9D}" destId="{7C48C4F4-ADE6-46BA-9564-E12137796967}" srcOrd="1" destOrd="0" presId="urn:microsoft.com/office/officeart/2005/8/layout/hList1"/>
    <dgm:cxn modelId="{2C7B7E15-8919-4B21-B366-0FB47BAEFC91}" type="presParOf" srcId="{F0BDAD5A-5F45-436A-B51B-70BB2F02F9EE}" destId="{91ADCFE7-1034-4196-98DD-AE84FED3C01A}" srcOrd="3" destOrd="0" presId="urn:microsoft.com/office/officeart/2005/8/layout/hList1"/>
    <dgm:cxn modelId="{6FBEB109-77EA-4E98-BBCA-62847194F042}" type="presParOf" srcId="{F0BDAD5A-5F45-436A-B51B-70BB2F02F9EE}" destId="{C518A827-3A40-4119-96E4-47AA53DFB825}" srcOrd="4" destOrd="0" presId="urn:microsoft.com/office/officeart/2005/8/layout/hList1"/>
    <dgm:cxn modelId="{4CA71CF6-D3C4-434E-965B-10097B663EB5}" type="presParOf" srcId="{C518A827-3A40-4119-96E4-47AA53DFB825}" destId="{ACC437A8-54E5-46D2-B0B6-912D35C0AC0C}" srcOrd="0" destOrd="0" presId="urn:microsoft.com/office/officeart/2005/8/layout/hList1"/>
    <dgm:cxn modelId="{FB6AAE28-0D7D-492A-8355-A8B687C85B50}" type="presParOf" srcId="{C518A827-3A40-4119-96E4-47AA53DFB825}" destId="{94B1B598-86AE-41C8-A286-084E29783F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870509-DADE-44C2-95DB-CD742D837E30}" type="doc">
      <dgm:prSet loTypeId="urn:microsoft.com/office/officeart/2005/8/layout/hList1" loCatId="list" qsTypeId="urn:microsoft.com/office/officeart/2005/8/quickstyle/simple1" qsCatId="simple" csTypeId="urn:microsoft.com/office/officeart/2005/8/colors/ColorSchemeForSuggestions" csCatId="other" phldr="1"/>
      <dgm:spPr/>
      <dgm:t>
        <a:bodyPr/>
        <a:lstStyle/>
        <a:p>
          <a:endParaRPr lang="en-US"/>
        </a:p>
      </dgm:t>
    </dgm:pt>
    <dgm:pt modelId="{FE1B3C88-6266-48EC-88B7-408B88BD7CAE}">
      <dgm:prSet/>
      <dgm:spPr/>
      <dgm:t>
        <a:bodyPr/>
        <a:lstStyle/>
        <a:p>
          <a:r>
            <a:rPr lang="en-US"/>
            <a:t>HLP 7	</a:t>
          </a:r>
        </a:p>
      </dgm:t>
    </dgm:pt>
    <dgm:pt modelId="{6EB4B44F-9E08-4805-86B2-F80A9D302D7F}" type="parTrans" cxnId="{19C3B623-62C9-4B67-837B-8AE86013E68B}">
      <dgm:prSet/>
      <dgm:spPr/>
      <dgm:t>
        <a:bodyPr/>
        <a:lstStyle/>
        <a:p>
          <a:endParaRPr lang="en-US"/>
        </a:p>
      </dgm:t>
    </dgm:pt>
    <dgm:pt modelId="{78067641-2042-42E1-BBF0-0B57A43ADC46}" type="sibTrans" cxnId="{19C3B623-62C9-4B67-837B-8AE86013E68B}">
      <dgm:prSet/>
      <dgm:spPr/>
      <dgm:t>
        <a:bodyPr/>
        <a:lstStyle/>
        <a:p>
          <a:endParaRPr lang="en-US"/>
        </a:p>
      </dgm:t>
    </dgm:pt>
    <dgm:pt modelId="{99C09DE3-16BD-4E8E-851E-A1A620F4C044}">
      <dgm:prSet/>
      <dgm:spPr/>
      <dgm:t>
        <a:bodyPr/>
        <a:lstStyle/>
        <a:p>
          <a:r>
            <a:rPr lang="en-US" dirty="0"/>
            <a:t>Establish a consistent, organized, and respectful learning environment.</a:t>
          </a:r>
        </a:p>
      </dgm:t>
    </dgm:pt>
    <dgm:pt modelId="{13F7FE45-8FC0-413F-8E4A-0C794377C045}" type="parTrans" cxnId="{C5CF6678-E0F6-4CC6-9343-C19206F5DCD6}">
      <dgm:prSet/>
      <dgm:spPr/>
      <dgm:t>
        <a:bodyPr/>
        <a:lstStyle/>
        <a:p>
          <a:endParaRPr lang="en-US"/>
        </a:p>
      </dgm:t>
    </dgm:pt>
    <dgm:pt modelId="{CA605D4D-6BB4-451E-93C6-F8C37824FC8E}" type="sibTrans" cxnId="{C5CF6678-E0F6-4CC6-9343-C19206F5DCD6}">
      <dgm:prSet/>
      <dgm:spPr/>
      <dgm:t>
        <a:bodyPr/>
        <a:lstStyle/>
        <a:p>
          <a:endParaRPr lang="en-US"/>
        </a:p>
      </dgm:t>
    </dgm:pt>
    <dgm:pt modelId="{863A469A-F403-4630-A77F-2FE187B20DBF}">
      <dgm:prSet/>
      <dgm:spPr/>
      <dgm:t>
        <a:bodyPr/>
        <a:lstStyle/>
        <a:p>
          <a:r>
            <a:rPr lang="en-US"/>
            <a:t>HLP 8	</a:t>
          </a:r>
        </a:p>
      </dgm:t>
    </dgm:pt>
    <dgm:pt modelId="{D4154AD3-50C7-49C3-BA0F-BE163A011A12}" type="parTrans" cxnId="{F03DCE3F-841A-46EF-A3AC-A0BF54390FEE}">
      <dgm:prSet/>
      <dgm:spPr/>
      <dgm:t>
        <a:bodyPr/>
        <a:lstStyle/>
        <a:p>
          <a:endParaRPr lang="en-US"/>
        </a:p>
      </dgm:t>
    </dgm:pt>
    <dgm:pt modelId="{438AE0B6-E569-4B94-8FEC-B5CC5117E30F}" type="sibTrans" cxnId="{F03DCE3F-841A-46EF-A3AC-A0BF54390FEE}">
      <dgm:prSet/>
      <dgm:spPr/>
      <dgm:t>
        <a:bodyPr/>
        <a:lstStyle/>
        <a:p>
          <a:endParaRPr lang="en-US"/>
        </a:p>
      </dgm:t>
    </dgm:pt>
    <dgm:pt modelId="{B95FC125-0858-46A2-AE0B-E374EE0A9E62}">
      <dgm:prSet/>
      <dgm:spPr/>
      <dgm:t>
        <a:bodyPr/>
        <a:lstStyle/>
        <a:p>
          <a:r>
            <a:rPr lang="en-US" dirty="0"/>
            <a:t>Provide positive and constructive feedback to guide a students’ learning and behavior.</a:t>
          </a:r>
        </a:p>
      </dgm:t>
    </dgm:pt>
    <dgm:pt modelId="{2BCDBBBB-BF39-4063-B41F-214028BA5298}" type="parTrans" cxnId="{7363710E-A4ED-4987-92D2-6A368580A592}">
      <dgm:prSet/>
      <dgm:spPr/>
      <dgm:t>
        <a:bodyPr/>
        <a:lstStyle/>
        <a:p>
          <a:endParaRPr lang="en-US"/>
        </a:p>
      </dgm:t>
    </dgm:pt>
    <dgm:pt modelId="{57EBB318-D4E7-472C-8F1D-440651E51856}" type="sibTrans" cxnId="{7363710E-A4ED-4987-92D2-6A368580A592}">
      <dgm:prSet/>
      <dgm:spPr/>
      <dgm:t>
        <a:bodyPr/>
        <a:lstStyle/>
        <a:p>
          <a:endParaRPr lang="en-US"/>
        </a:p>
      </dgm:t>
    </dgm:pt>
    <dgm:pt modelId="{4A042B9A-3A3C-429B-9CB4-A4AE1A43E5A3}">
      <dgm:prSet/>
      <dgm:spPr/>
      <dgm:t>
        <a:bodyPr/>
        <a:lstStyle/>
        <a:p>
          <a:r>
            <a:rPr lang="en-US"/>
            <a:t>HLP 9	</a:t>
          </a:r>
        </a:p>
      </dgm:t>
    </dgm:pt>
    <dgm:pt modelId="{E2222D0F-3169-4E81-8C31-A04C3A15482B}" type="parTrans" cxnId="{229D3658-491C-4BFD-86B5-7742718454D9}">
      <dgm:prSet/>
      <dgm:spPr/>
      <dgm:t>
        <a:bodyPr/>
        <a:lstStyle/>
        <a:p>
          <a:endParaRPr lang="en-US"/>
        </a:p>
      </dgm:t>
    </dgm:pt>
    <dgm:pt modelId="{54307667-24BD-4DF5-9CA8-24CFCB4D6E8D}" type="sibTrans" cxnId="{229D3658-491C-4BFD-86B5-7742718454D9}">
      <dgm:prSet/>
      <dgm:spPr/>
      <dgm:t>
        <a:bodyPr/>
        <a:lstStyle/>
        <a:p>
          <a:endParaRPr lang="en-US"/>
        </a:p>
      </dgm:t>
    </dgm:pt>
    <dgm:pt modelId="{5918E37A-BE85-4A21-A5E8-326C99F6E05E}">
      <dgm:prSet/>
      <dgm:spPr/>
      <dgm:t>
        <a:bodyPr/>
        <a:lstStyle/>
        <a:p>
          <a:r>
            <a:rPr lang="en-US" dirty="0"/>
            <a:t>Teach social behaviors.</a:t>
          </a:r>
        </a:p>
      </dgm:t>
    </dgm:pt>
    <dgm:pt modelId="{CE28EA28-782D-4ABF-B5A0-09237A1460D3}" type="parTrans" cxnId="{B56765E3-B026-43E6-AA53-87A6039AEF6B}">
      <dgm:prSet/>
      <dgm:spPr/>
      <dgm:t>
        <a:bodyPr/>
        <a:lstStyle/>
        <a:p>
          <a:endParaRPr lang="en-US"/>
        </a:p>
      </dgm:t>
    </dgm:pt>
    <dgm:pt modelId="{F4ACAB2B-21AC-424E-A9F2-2E67EF5888A5}" type="sibTrans" cxnId="{B56765E3-B026-43E6-AA53-87A6039AEF6B}">
      <dgm:prSet/>
      <dgm:spPr/>
      <dgm:t>
        <a:bodyPr/>
        <a:lstStyle/>
        <a:p>
          <a:endParaRPr lang="en-US"/>
        </a:p>
      </dgm:t>
    </dgm:pt>
    <dgm:pt modelId="{CF53A8FC-E2B2-44DA-BDB5-319207641653}">
      <dgm:prSet/>
      <dgm:spPr/>
      <dgm:t>
        <a:bodyPr/>
        <a:lstStyle/>
        <a:p>
          <a:r>
            <a:rPr lang="en-US"/>
            <a:t>HLP 10	</a:t>
          </a:r>
        </a:p>
      </dgm:t>
    </dgm:pt>
    <dgm:pt modelId="{541D58DF-C665-4C51-972B-93322986E28D}" type="parTrans" cxnId="{102A7FBE-12B1-4633-9DBF-AA1C3D587270}">
      <dgm:prSet/>
      <dgm:spPr/>
      <dgm:t>
        <a:bodyPr/>
        <a:lstStyle/>
        <a:p>
          <a:endParaRPr lang="en-US"/>
        </a:p>
      </dgm:t>
    </dgm:pt>
    <dgm:pt modelId="{5AB2BC3B-5313-4548-A3D5-093607D241C9}" type="sibTrans" cxnId="{102A7FBE-12B1-4633-9DBF-AA1C3D587270}">
      <dgm:prSet/>
      <dgm:spPr/>
      <dgm:t>
        <a:bodyPr/>
        <a:lstStyle/>
        <a:p>
          <a:endParaRPr lang="en-US"/>
        </a:p>
      </dgm:t>
    </dgm:pt>
    <dgm:pt modelId="{4147C9AD-528E-4D64-8147-2D33447A5407}">
      <dgm:prSet/>
      <dgm:spPr/>
      <dgm:t>
        <a:bodyPr/>
        <a:lstStyle/>
        <a:p>
          <a:r>
            <a:rPr lang="en-US"/>
            <a:t>Conduct functional behavioral assessments to develop individual student behavior support plans.</a:t>
          </a:r>
        </a:p>
      </dgm:t>
    </dgm:pt>
    <dgm:pt modelId="{3DF0D2F4-1B2B-4366-A809-3BD804C1991F}" type="parTrans" cxnId="{0E8EE815-5618-4236-84B7-7B3F22D5AB4C}">
      <dgm:prSet/>
      <dgm:spPr/>
      <dgm:t>
        <a:bodyPr/>
        <a:lstStyle/>
        <a:p>
          <a:endParaRPr lang="en-US"/>
        </a:p>
      </dgm:t>
    </dgm:pt>
    <dgm:pt modelId="{5512DBBB-1F0E-49EE-9CFF-6A816C34C0DB}" type="sibTrans" cxnId="{0E8EE815-5618-4236-84B7-7B3F22D5AB4C}">
      <dgm:prSet/>
      <dgm:spPr/>
      <dgm:t>
        <a:bodyPr/>
        <a:lstStyle/>
        <a:p>
          <a:endParaRPr lang="en-US"/>
        </a:p>
      </dgm:t>
    </dgm:pt>
    <dgm:pt modelId="{E6092204-0362-4FDD-8D63-C7E4C61BEA37}" type="pres">
      <dgm:prSet presAssocID="{85870509-DADE-44C2-95DB-CD742D837E30}" presName="Name0" presStyleCnt="0">
        <dgm:presLayoutVars>
          <dgm:dir/>
          <dgm:animLvl val="lvl"/>
          <dgm:resizeHandles val="exact"/>
        </dgm:presLayoutVars>
      </dgm:prSet>
      <dgm:spPr/>
      <dgm:t>
        <a:bodyPr/>
        <a:lstStyle/>
        <a:p>
          <a:endParaRPr lang="en-US"/>
        </a:p>
      </dgm:t>
    </dgm:pt>
    <dgm:pt modelId="{7F279B8A-25EB-430C-ABE3-42095FE51030}" type="pres">
      <dgm:prSet presAssocID="{FE1B3C88-6266-48EC-88B7-408B88BD7CAE}" presName="composite" presStyleCnt="0"/>
      <dgm:spPr/>
    </dgm:pt>
    <dgm:pt modelId="{BA2190F5-AAD8-46EE-8056-0BEEA5FCD6B2}" type="pres">
      <dgm:prSet presAssocID="{FE1B3C88-6266-48EC-88B7-408B88BD7CAE}" presName="parTx" presStyleLbl="alignNode1" presStyleIdx="0" presStyleCnt="4">
        <dgm:presLayoutVars>
          <dgm:chMax val="0"/>
          <dgm:chPref val="0"/>
          <dgm:bulletEnabled val="1"/>
        </dgm:presLayoutVars>
      </dgm:prSet>
      <dgm:spPr/>
      <dgm:t>
        <a:bodyPr/>
        <a:lstStyle/>
        <a:p>
          <a:endParaRPr lang="en-US"/>
        </a:p>
      </dgm:t>
    </dgm:pt>
    <dgm:pt modelId="{6F863FDC-A20E-475D-8385-52D7563FDD80}" type="pres">
      <dgm:prSet presAssocID="{FE1B3C88-6266-48EC-88B7-408B88BD7CAE}" presName="desTx" presStyleLbl="alignAccFollowNode1" presStyleIdx="0" presStyleCnt="4">
        <dgm:presLayoutVars>
          <dgm:bulletEnabled val="1"/>
        </dgm:presLayoutVars>
      </dgm:prSet>
      <dgm:spPr/>
      <dgm:t>
        <a:bodyPr/>
        <a:lstStyle/>
        <a:p>
          <a:endParaRPr lang="en-US"/>
        </a:p>
      </dgm:t>
    </dgm:pt>
    <dgm:pt modelId="{0F794328-1B8D-4FB3-914F-B1C292F7CE92}" type="pres">
      <dgm:prSet presAssocID="{78067641-2042-42E1-BBF0-0B57A43ADC46}" presName="space" presStyleCnt="0"/>
      <dgm:spPr/>
    </dgm:pt>
    <dgm:pt modelId="{32093594-F02D-4E61-B26D-6E6C8CB572FE}" type="pres">
      <dgm:prSet presAssocID="{863A469A-F403-4630-A77F-2FE187B20DBF}" presName="composite" presStyleCnt="0"/>
      <dgm:spPr/>
    </dgm:pt>
    <dgm:pt modelId="{7CA36C24-1D6B-4BCA-BB48-CA9B222E3DC9}" type="pres">
      <dgm:prSet presAssocID="{863A469A-F403-4630-A77F-2FE187B20DBF}" presName="parTx" presStyleLbl="alignNode1" presStyleIdx="1" presStyleCnt="4">
        <dgm:presLayoutVars>
          <dgm:chMax val="0"/>
          <dgm:chPref val="0"/>
          <dgm:bulletEnabled val="1"/>
        </dgm:presLayoutVars>
      </dgm:prSet>
      <dgm:spPr/>
      <dgm:t>
        <a:bodyPr/>
        <a:lstStyle/>
        <a:p>
          <a:endParaRPr lang="en-US"/>
        </a:p>
      </dgm:t>
    </dgm:pt>
    <dgm:pt modelId="{5F937DF0-D27C-4DE5-BB80-D25233D27ABF}" type="pres">
      <dgm:prSet presAssocID="{863A469A-F403-4630-A77F-2FE187B20DBF}" presName="desTx" presStyleLbl="alignAccFollowNode1" presStyleIdx="1" presStyleCnt="4">
        <dgm:presLayoutVars>
          <dgm:bulletEnabled val="1"/>
        </dgm:presLayoutVars>
      </dgm:prSet>
      <dgm:spPr/>
      <dgm:t>
        <a:bodyPr/>
        <a:lstStyle/>
        <a:p>
          <a:endParaRPr lang="en-US"/>
        </a:p>
      </dgm:t>
    </dgm:pt>
    <dgm:pt modelId="{097116FE-A649-4F40-A47F-3440F1708703}" type="pres">
      <dgm:prSet presAssocID="{438AE0B6-E569-4B94-8FEC-B5CC5117E30F}" presName="space" presStyleCnt="0"/>
      <dgm:spPr/>
    </dgm:pt>
    <dgm:pt modelId="{595A4E86-0068-494C-B325-D5D43FF1459A}" type="pres">
      <dgm:prSet presAssocID="{4A042B9A-3A3C-429B-9CB4-A4AE1A43E5A3}" presName="composite" presStyleCnt="0"/>
      <dgm:spPr/>
    </dgm:pt>
    <dgm:pt modelId="{61C95B46-B912-44A3-8EC0-CC842826155B}" type="pres">
      <dgm:prSet presAssocID="{4A042B9A-3A3C-429B-9CB4-A4AE1A43E5A3}" presName="parTx" presStyleLbl="alignNode1" presStyleIdx="2" presStyleCnt="4">
        <dgm:presLayoutVars>
          <dgm:chMax val="0"/>
          <dgm:chPref val="0"/>
          <dgm:bulletEnabled val="1"/>
        </dgm:presLayoutVars>
      </dgm:prSet>
      <dgm:spPr/>
      <dgm:t>
        <a:bodyPr/>
        <a:lstStyle/>
        <a:p>
          <a:endParaRPr lang="en-US"/>
        </a:p>
      </dgm:t>
    </dgm:pt>
    <dgm:pt modelId="{FBC60CED-CCCF-4A9B-8850-386007E74952}" type="pres">
      <dgm:prSet presAssocID="{4A042B9A-3A3C-429B-9CB4-A4AE1A43E5A3}" presName="desTx" presStyleLbl="alignAccFollowNode1" presStyleIdx="2" presStyleCnt="4">
        <dgm:presLayoutVars>
          <dgm:bulletEnabled val="1"/>
        </dgm:presLayoutVars>
      </dgm:prSet>
      <dgm:spPr/>
      <dgm:t>
        <a:bodyPr/>
        <a:lstStyle/>
        <a:p>
          <a:endParaRPr lang="en-US"/>
        </a:p>
      </dgm:t>
    </dgm:pt>
    <dgm:pt modelId="{96CDFDEF-CB4F-479D-9BEC-6A54FEA988C9}" type="pres">
      <dgm:prSet presAssocID="{54307667-24BD-4DF5-9CA8-24CFCB4D6E8D}" presName="space" presStyleCnt="0"/>
      <dgm:spPr/>
    </dgm:pt>
    <dgm:pt modelId="{36CDD1D9-DA46-47CA-94EB-980AE8579F30}" type="pres">
      <dgm:prSet presAssocID="{CF53A8FC-E2B2-44DA-BDB5-319207641653}" presName="composite" presStyleCnt="0"/>
      <dgm:spPr/>
    </dgm:pt>
    <dgm:pt modelId="{C5D8DEF7-AB96-4483-A393-80C6EE789536}" type="pres">
      <dgm:prSet presAssocID="{CF53A8FC-E2B2-44DA-BDB5-319207641653}" presName="parTx" presStyleLbl="alignNode1" presStyleIdx="3" presStyleCnt="4">
        <dgm:presLayoutVars>
          <dgm:chMax val="0"/>
          <dgm:chPref val="0"/>
          <dgm:bulletEnabled val="1"/>
        </dgm:presLayoutVars>
      </dgm:prSet>
      <dgm:spPr/>
      <dgm:t>
        <a:bodyPr/>
        <a:lstStyle/>
        <a:p>
          <a:endParaRPr lang="en-US"/>
        </a:p>
      </dgm:t>
    </dgm:pt>
    <dgm:pt modelId="{8492C388-6C24-42EC-BE64-C3FB2CD68418}" type="pres">
      <dgm:prSet presAssocID="{CF53A8FC-E2B2-44DA-BDB5-319207641653}" presName="desTx" presStyleLbl="alignAccFollowNode1" presStyleIdx="3" presStyleCnt="4">
        <dgm:presLayoutVars>
          <dgm:bulletEnabled val="1"/>
        </dgm:presLayoutVars>
      </dgm:prSet>
      <dgm:spPr/>
      <dgm:t>
        <a:bodyPr/>
        <a:lstStyle/>
        <a:p>
          <a:endParaRPr lang="en-US"/>
        </a:p>
      </dgm:t>
    </dgm:pt>
  </dgm:ptLst>
  <dgm:cxnLst>
    <dgm:cxn modelId="{ECA3610D-E006-4D50-86EA-A5EC35FE3173}" type="presOf" srcId="{85870509-DADE-44C2-95DB-CD742D837E30}" destId="{E6092204-0362-4FDD-8D63-C7E4C61BEA37}" srcOrd="0" destOrd="0" presId="urn:microsoft.com/office/officeart/2005/8/layout/hList1"/>
    <dgm:cxn modelId="{8F8106FF-6731-4DD0-B80F-E46B3948188F}" type="presOf" srcId="{863A469A-F403-4630-A77F-2FE187B20DBF}" destId="{7CA36C24-1D6B-4BCA-BB48-CA9B222E3DC9}" srcOrd="0" destOrd="0" presId="urn:microsoft.com/office/officeart/2005/8/layout/hList1"/>
    <dgm:cxn modelId="{65FCAB67-A5D3-486A-8362-765702C3C8DA}" type="presOf" srcId="{4A042B9A-3A3C-429B-9CB4-A4AE1A43E5A3}" destId="{61C95B46-B912-44A3-8EC0-CC842826155B}" srcOrd="0" destOrd="0" presId="urn:microsoft.com/office/officeart/2005/8/layout/hList1"/>
    <dgm:cxn modelId="{0E8EE815-5618-4236-84B7-7B3F22D5AB4C}" srcId="{CF53A8FC-E2B2-44DA-BDB5-319207641653}" destId="{4147C9AD-528E-4D64-8147-2D33447A5407}" srcOrd="0" destOrd="0" parTransId="{3DF0D2F4-1B2B-4366-A809-3BD804C1991F}" sibTransId="{5512DBBB-1F0E-49EE-9CFF-6A816C34C0DB}"/>
    <dgm:cxn modelId="{102A7FBE-12B1-4633-9DBF-AA1C3D587270}" srcId="{85870509-DADE-44C2-95DB-CD742D837E30}" destId="{CF53A8FC-E2B2-44DA-BDB5-319207641653}" srcOrd="3" destOrd="0" parTransId="{541D58DF-C665-4C51-972B-93322986E28D}" sibTransId="{5AB2BC3B-5313-4548-A3D5-093607D241C9}"/>
    <dgm:cxn modelId="{B56765E3-B026-43E6-AA53-87A6039AEF6B}" srcId="{4A042B9A-3A3C-429B-9CB4-A4AE1A43E5A3}" destId="{5918E37A-BE85-4A21-A5E8-326C99F6E05E}" srcOrd="0" destOrd="0" parTransId="{CE28EA28-782D-4ABF-B5A0-09237A1460D3}" sibTransId="{F4ACAB2B-21AC-424E-A9F2-2E67EF5888A5}"/>
    <dgm:cxn modelId="{19BE9C4A-D581-431B-B881-43E9D582A475}" type="presOf" srcId="{FE1B3C88-6266-48EC-88B7-408B88BD7CAE}" destId="{BA2190F5-AAD8-46EE-8056-0BEEA5FCD6B2}" srcOrd="0" destOrd="0" presId="urn:microsoft.com/office/officeart/2005/8/layout/hList1"/>
    <dgm:cxn modelId="{A5770364-3778-43E9-8BC5-F73E6447F198}" type="presOf" srcId="{CF53A8FC-E2B2-44DA-BDB5-319207641653}" destId="{C5D8DEF7-AB96-4483-A393-80C6EE789536}" srcOrd="0" destOrd="0" presId="urn:microsoft.com/office/officeart/2005/8/layout/hList1"/>
    <dgm:cxn modelId="{C5CF6678-E0F6-4CC6-9343-C19206F5DCD6}" srcId="{FE1B3C88-6266-48EC-88B7-408B88BD7CAE}" destId="{99C09DE3-16BD-4E8E-851E-A1A620F4C044}" srcOrd="0" destOrd="0" parTransId="{13F7FE45-8FC0-413F-8E4A-0C794377C045}" sibTransId="{CA605D4D-6BB4-451E-93C6-F8C37824FC8E}"/>
    <dgm:cxn modelId="{BFD9641D-7370-4CE3-A633-1C0251079F64}" type="presOf" srcId="{99C09DE3-16BD-4E8E-851E-A1A620F4C044}" destId="{6F863FDC-A20E-475D-8385-52D7563FDD80}" srcOrd="0" destOrd="0" presId="urn:microsoft.com/office/officeart/2005/8/layout/hList1"/>
    <dgm:cxn modelId="{229D3658-491C-4BFD-86B5-7742718454D9}" srcId="{85870509-DADE-44C2-95DB-CD742D837E30}" destId="{4A042B9A-3A3C-429B-9CB4-A4AE1A43E5A3}" srcOrd="2" destOrd="0" parTransId="{E2222D0F-3169-4E81-8C31-A04C3A15482B}" sibTransId="{54307667-24BD-4DF5-9CA8-24CFCB4D6E8D}"/>
    <dgm:cxn modelId="{19C3B623-62C9-4B67-837B-8AE86013E68B}" srcId="{85870509-DADE-44C2-95DB-CD742D837E30}" destId="{FE1B3C88-6266-48EC-88B7-408B88BD7CAE}" srcOrd="0" destOrd="0" parTransId="{6EB4B44F-9E08-4805-86B2-F80A9D302D7F}" sibTransId="{78067641-2042-42E1-BBF0-0B57A43ADC46}"/>
    <dgm:cxn modelId="{75E25CD1-1380-44EB-8D66-06BA6DCB1AB7}" type="presOf" srcId="{5918E37A-BE85-4A21-A5E8-326C99F6E05E}" destId="{FBC60CED-CCCF-4A9B-8850-386007E74952}" srcOrd="0" destOrd="0" presId="urn:microsoft.com/office/officeart/2005/8/layout/hList1"/>
    <dgm:cxn modelId="{7363710E-A4ED-4987-92D2-6A368580A592}" srcId="{863A469A-F403-4630-A77F-2FE187B20DBF}" destId="{B95FC125-0858-46A2-AE0B-E374EE0A9E62}" srcOrd="0" destOrd="0" parTransId="{2BCDBBBB-BF39-4063-B41F-214028BA5298}" sibTransId="{57EBB318-D4E7-472C-8F1D-440651E51856}"/>
    <dgm:cxn modelId="{F03DCE3F-841A-46EF-A3AC-A0BF54390FEE}" srcId="{85870509-DADE-44C2-95DB-CD742D837E30}" destId="{863A469A-F403-4630-A77F-2FE187B20DBF}" srcOrd="1" destOrd="0" parTransId="{D4154AD3-50C7-49C3-BA0F-BE163A011A12}" sibTransId="{438AE0B6-E569-4B94-8FEC-B5CC5117E30F}"/>
    <dgm:cxn modelId="{89B4DC52-0218-40E8-B54A-1FD51E91E990}" type="presOf" srcId="{4147C9AD-528E-4D64-8147-2D33447A5407}" destId="{8492C388-6C24-42EC-BE64-C3FB2CD68418}" srcOrd="0" destOrd="0" presId="urn:microsoft.com/office/officeart/2005/8/layout/hList1"/>
    <dgm:cxn modelId="{35D7DE06-9E45-4A4E-9E02-D42F524018A4}" type="presOf" srcId="{B95FC125-0858-46A2-AE0B-E374EE0A9E62}" destId="{5F937DF0-D27C-4DE5-BB80-D25233D27ABF}" srcOrd="0" destOrd="0" presId="urn:microsoft.com/office/officeart/2005/8/layout/hList1"/>
    <dgm:cxn modelId="{104CDD4A-EE3E-4F06-B734-4B394B3C928A}" type="presParOf" srcId="{E6092204-0362-4FDD-8D63-C7E4C61BEA37}" destId="{7F279B8A-25EB-430C-ABE3-42095FE51030}" srcOrd="0" destOrd="0" presId="urn:microsoft.com/office/officeart/2005/8/layout/hList1"/>
    <dgm:cxn modelId="{9C07A6E4-71F6-4C1A-B0CB-D6FC4A06E910}" type="presParOf" srcId="{7F279B8A-25EB-430C-ABE3-42095FE51030}" destId="{BA2190F5-AAD8-46EE-8056-0BEEA5FCD6B2}" srcOrd="0" destOrd="0" presId="urn:microsoft.com/office/officeart/2005/8/layout/hList1"/>
    <dgm:cxn modelId="{F8520C36-0201-4D47-845D-FC2B2B203819}" type="presParOf" srcId="{7F279B8A-25EB-430C-ABE3-42095FE51030}" destId="{6F863FDC-A20E-475D-8385-52D7563FDD80}" srcOrd="1" destOrd="0" presId="urn:microsoft.com/office/officeart/2005/8/layout/hList1"/>
    <dgm:cxn modelId="{1177302E-B33F-4DDD-8E9D-8BEAC2F10247}" type="presParOf" srcId="{E6092204-0362-4FDD-8D63-C7E4C61BEA37}" destId="{0F794328-1B8D-4FB3-914F-B1C292F7CE92}" srcOrd="1" destOrd="0" presId="urn:microsoft.com/office/officeart/2005/8/layout/hList1"/>
    <dgm:cxn modelId="{7A1815BA-30B2-479B-BEAD-C6FBF761C736}" type="presParOf" srcId="{E6092204-0362-4FDD-8D63-C7E4C61BEA37}" destId="{32093594-F02D-4E61-B26D-6E6C8CB572FE}" srcOrd="2" destOrd="0" presId="urn:microsoft.com/office/officeart/2005/8/layout/hList1"/>
    <dgm:cxn modelId="{9AA02A03-F3DE-456B-BFEF-9DBFD90E022D}" type="presParOf" srcId="{32093594-F02D-4E61-B26D-6E6C8CB572FE}" destId="{7CA36C24-1D6B-4BCA-BB48-CA9B222E3DC9}" srcOrd="0" destOrd="0" presId="urn:microsoft.com/office/officeart/2005/8/layout/hList1"/>
    <dgm:cxn modelId="{81732217-E07F-4DFD-ADB5-383C0DAAFFBE}" type="presParOf" srcId="{32093594-F02D-4E61-B26D-6E6C8CB572FE}" destId="{5F937DF0-D27C-4DE5-BB80-D25233D27ABF}" srcOrd="1" destOrd="0" presId="urn:microsoft.com/office/officeart/2005/8/layout/hList1"/>
    <dgm:cxn modelId="{2B2EDDD3-C7FD-47C3-BDF9-6D6DF13592E8}" type="presParOf" srcId="{E6092204-0362-4FDD-8D63-C7E4C61BEA37}" destId="{097116FE-A649-4F40-A47F-3440F1708703}" srcOrd="3" destOrd="0" presId="urn:microsoft.com/office/officeart/2005/8/layout/hList1"/>
    <dgm:cxn modelId="{B89034E3-65FC-41A7-9865-9C59C71695E1}" type="presParOf" srcId="{E6092204-0362-4FDD-8D63-C7E4C61BEA37}" destId="{595A4E86-0068-494C-B325-D5D43FF1459A}" srcOrd="4" destOrd="0" presId="urn:microsoft.com/office/officeart/2005/8/layout/hList1"/>
    <dgm:cxn modelId="{BE0EE595-48CC-4548-AF0D-D82DD6762042}" type="presParOf" srcId="{595A4E86-0068-494C-B325-D5D43FF1459A}" destId="{61C95B46-B912-44A3-8EC0-CC842826155B}" srcOrd="0" destOrd="0" presId="urn:microsoft.com/office/officeart/2005/8/layout/hList1"/>
    <dgm:cxn modelId="{3CABCDB5-5049-48C4-A3CC-B2F6B41869E8}" type="presParOf" srcId="{595A4E86-0068-494C-B325-D5D43FF1459A}" destId="{FBC60CED-CCCF-4A9B-8850-386007E74952}" srcOrd="1" destOrd="0" presId="urn:microsoft.com/office/officeart/2005/8/layout/hList1"/>
    <dgm:cxn modelId="{A5F8771B-1D41-4B80-AD5A-CECFE3B59F4F}" type="presParOf" srcId="{E6092204-0362-4FDD-8D63-C7E4C61BEA37}" destId="{96CDFDEF-CB4F-479D-9BEC-6A54FEA988C9}" srcOrd="5" destOrd="0" presId="urn:microsoft.com/office/officeart/2005/8/layout/hList1"/>
    <dgm:cxn modelId="{684F6A1B-3F8E-46FF-B93D-C30132E04524}" type="presParOf" srcId="{E6092204-0362-4FDD-8D63-C7E4C61BEA37}" destId="{36CDD1D9-DA46-47CA-94EB-980AE8579F30}" srcOrd="6" destOrd="0" presId="urn:microsoft.com/office/officeart/2005/8/layout/hList1"/>
    <dgm:cxn modelId="{960A25E1-4113-49B4-8E9E-F0EABBBD3CE6}" type="presParOf" srcId="{36CDD1D9-DA46-47CA-94EB-980AE8579F30}" destId="{C5D8DEF7-AB96-4483-A393-80C6EE789536}" srcOrd="0" destOrd="0" presId="urn:microsoft.com/office/officeart/2005/8/layout/hList1"/>
    <dgm:cxn modelId="{27492D29-E2E4-4FBE-BC72-C5D3C0F6D265}" type="presParOf" srcId="{36CDD1D9-DA46-47CA-94EB-980AE8579F30}" destId="{8492C388-6C24-42EC-BE64-C3FB2CD684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3999EE-A670-4785-A38A-CF983B4A4810}" type="doc">
      <dgm:prSet loTypeId="urn:microsoft.com/office/officeart/2005/8/layout/default" loCatId="list" qsTypeId="urn:microsoft.com/office/officeart/2005/8/quickstyle/simple1" qsCatId="simple" csTypeId="urn:microsoft.com/office/officeart/2005/8/colors/ColorSchemeForSuggestions" csCatId="other" phldr="1"/>
      <dgm:spPr/>
      <dgm:t>
        <a:bodyPr/>
        <a:lstStyle/>
        <a:p>
          <a:endParaRPr lang="en-US"/>
        </a:p>
      </dgm:t>
    </dgm:pt>
    <dgm:pt modelId="{CFB799BF-DB2B-4D2A-B79D-2CD183D77546}">
      <dgm:prSet/>
      <dgm:spPr/>
      <dgm:t>
        <a:bodyPr/>
        <a:lstStyle/>
        <a:p>
          <a:r>
            <a:rPr lang="en-US" dirty="0"/>
            <a:t>HLP 11	Identify and prioritize long- and short-term learning goals.</a:t>
          </a:r>
        </a:p>
      </dgm:t>
    </dgm:pt>
    <dgm:pt modelId="{831562F6-51ED-44C3-B527-FF3B1A923119}" type="parTrans" cxnId="{4D5B8502-E50E-4BF4-ADEC-33240FF0678B}">
      <dgm:prSet/>
      <dgm:spPr/>
      <dgm:t>
        <a:bodyPr/>
        <a:lstStyle/>
        <a:p>
          <a:endParaRPr lang="en-US"/>
        </a:p>
      </dgm:t>
    </dgm:pt>
    <dgm:pt modelId="{8128C0E6-F0FF-452E-B2A9-536F023C21F8}" type="sibTrans" cxnId="{4D5B8502-E50E-4BF4-ADEC-33240FF0678B}">
      <dgm:prSet/>
      <dgm:spPr/>
      <dgm:t>
        <a:bodyPr/>
        <a:lstStyle/>
        <a:p>
          <a:endParaRPr lang="en-US"/>
        </a:p>
      </dgm:t>
    </dgm:pt>
    <dgm:pt modelId="{84DC13C7-2EBB-47E2-B31E-908D98A4E1AE}">
      <dgm:prSet/>
      <dgm:spPr/>
      <dgm:t>
        <a:bodyPr/>
        <a:lstStyle/>
        <a:p>
          <a:r>
            <a:rPr lang="en-US" dirty="0"/>
            <a:t>HLP 12	Systematically design instruction toward specific learning goals.</a:t>
          </a:r>
        </a:p>
      </dgm:t>
    </dgm:pt>
    <dgm:pt modelId="{0F6D5EB1-4292-4D20-AEEF-17FF8A96D7AC}" type="parTrans" cxnId="{F3BBBB14-FEF0-4C12-A6D5-F6844B015812}">
      <dgm:prSet/>
      <dgm:spPr/>
      <dgm:t>
        <a:bodyPr/>
        <a:lstStyle/>
        <a:p>
          <a:endParaRPr lang="en-US"/>
        </a:p>
      </dgm:t>
    </dgm:pt>
    <dgm:pt modelId="{1CE9B2A4-6EC7-4F0C-8953-29E287883976}" type="sibTrans" cxnId="{F3BBBB14-FEF0-4C12-A6D5-F6844B015812}">
      <dgm:prSet/>
      <dgm:spPr/>
      <dgm:t>
        <a:bodyPr/>
        <a:lstStyle/>
        <a:p>
          <a:endParaRPr lang="en-US"/>
        </a:p>
      </dgm:t>
    </dgm:pt>
    <dgm:pt modelId="{152A16CE-063D-40EE-957F-1ECCAA466C69}">
      <dgm:prSet/>
      <dgm:spPr/>
      <dgm:t>
        <a:bodyPr/>
        <a:lstStyle/>
        <a:p>
          <a:r>
            <a:rPr lang="en-US" dirty="0"/>
            <a:t>HLP 13	Adapt curriculum tasks and materials for specific learning goals.</a:t>
          </a:r>
        </a:p>
      </dgm:t>
    </dgm:pt>
    <dgm:pt modelId="{BFE5A2FA-CA7A-44B6-934E-88232EE184DC}" type="parTrans" cxnId="{0416C9F2-1BA4-42E6-95BE-2E0C7B94165F}">
      <dgm:prSet/>
      <dgm:spPr/>
      <dgm:t>
        <a:bodyPr/>
        <a:lstStyle/>
        <a:p>
          <a:endParaRPr lang="en-US"/>
        </a:p>
      </dgm:t>
    </dgm:pt>
    <dgm:pt modelId="{399A9265-E976-4B26-A792-D6CAA71252BA}" type="sibTrans" cxnId="{0416C9F2-1BA4-42E6-95BE-2E0C7B94165F}">
      <dgm:prSet/>
      <dgm:spPr/>
      <dgm:t>
        <a:bodyPr/>
        <a:lstStyle/>
        <a:p>
          <a:endParaRPr lang="en-US"/>
        </a:p>
      </dgm:t>
    </dgm:pt>
    <dgm:pt modelId="{CB9B81E4-8653-4B1A-9583-8E05CC7B703B}">
      <dgm:prSet/>
      <dgm:spPr/>
      <dgm:t>
        <a:bodyPr/>
        <a:lstStyle/>
        <a:p>
          <a:r>
            <a:rPr lang="en-US" dirty="0"/>
            <a:t>HLP 14	Teach cognitive and metacognitive strategies to support learning and independence.</a:t>
          </a:r>
        </a:p>
      </dgm:t>
    </dgm:pt>
    <dgm:pt modelId="{3033BDFB-1B3B-447F-8A27-7211CABADA2A}" type="parTrans" cxnId="{B981CD33-99F5-4750-9AAC-C0213D699337}">
      <dgm:prSet/>
      <dgm:spPr/>
      <dgm:t>
        <a:bodyPr/>
        <a:lstStyle/>
        <a:p>
          <a:endParaRPr lang="en-US"/>
        </a:p>
      </dgm:t>
    </dgm:pt>
    <dgm:pt modelId="{C67E2081-736A-45DD-91C7-7D1F4B6C8412}" type="sibTrans" cxnId="{B981CD33-99F5-4750-9AAC-C0213D699337}">
      <dgm:prSet/>
      <dgm:spPr/>
      <dgm:t>
        <a:bodyPr/>
        <a:lstStyle/>
        <a:p>
          <a:endParaRPr lang="en-US"/>
        </a:p>
      </dgm:t>
    </dgm:pt>
    <dgm:pt modelId="{51D1F737-7789-4B53-A827-475F22291AF5}">
      <dgm:prSet/>
      <dgm:spPr/>
      <dgm:t>
        <a:bodyPr/>
        <a:lstStyle/>
        <a:p>
          <a:r>
            <a:rPr lang="en-US"/>
            <a:t>HLP 15	Provide scaffolded supports.</a:t>
          </a:r>
        </a:p>
      </dgm:t>
    </dgm:pt>
    <dgm:pt modelId="{E62A175E-74BD-4B72-881B-1ED28CEB9452}" type="parTrans" cxnId="{636D071C-C563-467A-9552-12ABDB73A5F9}">
      <dgm:prSet/>
      <dgm:spPr/>
      <dgm:t>
        <a:bodyPr/>
        <a:lstStyle/>
        <a:p>
          <a:endParaRPr lang="en-US"/>
        </a:p>
      </dgm:t>
    </dgm:pt>
    <dgm:pt modelId="{8685E957-8CF4-48D8-AF54-63A13E233B86}" type="sibTrans" cxnId="{636D071C-C563-467A-9552-12ABDB73A5F9}">
      <dgm:prSet/>
      <dgm:spPr/>
      <dgm:t>
        <a:bodyPr/>
        <a:lstStyle/>
        <a:p>
          <a:endParaRPr lang="en-US"/>
        </a:p>
      </dgm:t>
    </dgm:pt>
    <dgm:pt modelId="{74A2251E-C8BA-4F3C-8202-F569EF0145D8}">
      <dgm:prSet/>
      <dgm:spPr/>
      <dgm:t>
        <a:bodyPr/>
        <a:lstStyle/>
        <a:p>
          <a:r>
            <a:rPr lang="en-US" dirty="0"/>
            <a:t>HLP 16	Use explicit instruction.</a:t>
          </a:r>
        </a:p>
      </dgm:t>
    </dgm:pt>
    <dgm:pt modelId="{27940AA7-A26D-435A-B741-62467CA2FE0D}" type="parTrans" cxnId="{D45A6E4D-9DFF-45A5-81B0-EBF8B4AFFA38}">
      <dgm:prSet/>
      <dgm:spPr/>
      <dgm:t>
        <a:bodyPr/>
        <a:lstStyle/>
        <a:p>
          <a:endParaRPr lang="en-US"/>
        </a:p>
      </dgm:t>
    </dgm:pt>
    <dgm:pt modelId="{9AB7436A-EAF1-466B-AF4B-EDD331BAF2C0}" type="sibTrans" cxnId="{D45A6E4D-9DFF-45A5-81B0-EBF8B4AFFA38}">
      <dgm:prSet/>
      <dgm:spPr/>
      <dgm:t>
        <a:bodyPr/>
        <a:lstStyle/>
        <a:p>
          <a:endParaRPr lang="en-US"/>
        </a:p>
      </dgm:t>
    </dgm:pt>
    <dgm:pt modelId="{B73162EE-F679-431A-9F61-024E5E1DA53A}">
      <dgm:prSet/>
      <dgm:spPr/>
      <dgm:t>
        <a:bodyPr/>
        <a:lstStyle/>
        <a:p>
          <a:r>
            <a:rPr lang="en-US"/>
            <a:t>HLP 17	Use flexible grouping.</a:t>
          </a:r>
        </a:p>
      </dgm:t>
    </dgm:pt>
    <dgm:pt modelId="{F635BD6E-FE6B-43BE-A812-7E5484533F9B}" type="parTrans" cxnId="{BB382487-2F37-4581-8AEB-DE2E78D68A3E}">
      <dgm:prSet/>
      <dgm:spPr/>
      <dgm:t>
        <a:bodyPr/>
        <a:lstStyle/>
        <a:p>
          <a:endParaRPr lang="en-US"/>
        </a:p>
      </dgm:t>
    </dgm:pt>
    <dgm:pt modelId="{99CB69BF-2363-433F-B5CF-882CE3254D2F}" type="sibTrans" cxnId="{BB382487-2F37-4581-8AEB-DE2E78D68A3E}">
      <dgm:prSet/>
      <dgm:spPr/>
      <dgm:t>
        <a:bodyPr/>
        <a:lstStyle/>
        <a:p>
          <a:endParaRPr lang="en-US"/>
        </a:p>
      </dgm:t>
    </dgm:pt>
    <dgm:pt modelId="{BC1B4B55-459A-4D6F-BF48-CEED112A377F}">
      <dgm:prSet/>
      <dgm:spPr/>
      <dgm:t>
        <a:bodyPr/>
        <a:lstStyle/>
        <a:p>
          <a:r>
            <a:rPr lang="en-US" dirty="0"/>
            <a:t>HLP 18	Use strategies to promote active student engagement.</a:t>
          </a:r>
        </a:p>
      </dgm:t>
    </dgm:pt>
    <dgm:pt modelId="{6C581C72-BBBB-4ACD-9B8D-4D99E2227967}" type="parTrans" cxnId="{E382681E-8B14-4254-8B05-D3AF23A463FF}">
      <dgm:prSet/>
      <dgm:spPr/>
      <dgm:t>
        <a:bodyPr/>
        <a:lstStyle/>
        <a:p>
          <a:endParaRPr lang="en-US"/>
        </a:p>
      </dgm:t>
    </dgm:pt>
    <dgm:pt modelId="{2F4CFCDD-4EDD-4350-AA2D-6BE84D37022E}" type="sibTrans" cxnId="{E382681E-8B14-4254-8B05-D3AF23A463FF}">
      <dgm:prSet/>
      <dgm:spPr/>
      <dgm:t>
        <a:bodyPr/>
        <a:lstStyle/>
        <a:p>
          <a:endParaRPr lang="en-US"/>
        </a:p>
      </dgm:t>
    </dgm:pt>
    <dgm:pt modelId="{42CC87BF-EBD1-4E4D-A704-2EC31AE8D3EF}">
      <dgm:prSet/>
      <dgm:spPr/>
      <dgm:t>
        <a:bodyPr/>
        <a:lstStyle/>
        <a:p>
          <a:r>
            <a:rPr lang="en-US" dirty="0"/>
            <a:t>HLP 19	Use assistive and instructional technologies.</a:t>
          </a:r>
        </a:p>
      </dgm:t>
    </dgm:pt>
    <dgm:pt modelId="{1105A622-545F-4BCB-9A43-6E744A81A395}" type="parTrans" cxnId="{2892D295-5716-4D57-9C63-D1CC8B6C0633}">
      <dgm:prSet/>
      <dgm:spPr/>
      <dgm:t>
        <a:bodyPr/>
        <a:lstStyle/>
        <a:p>
          <a:endParaRPr lang="en-US"/>
        </a:p>
      </dgm:t>
    </dgm:pt>
    <dgm:pt modelId="{A6D36780-F43D-486C-B11C-D9F87E2C71F8}" type="sibTrans" cxnId="{2892D295-5716-4D57-9C63-D1CC8B6C0633}">
      <dgm:prSet/>
      <dgm:spPr/>
      <dgm:t>
        <a:bodyPr/>
        <a:lstStyle/>
        <a:p>
          <a:endParaRPr lang="en-US"/>
        </a:p>
      </dgm:t>
    </dgm:pt>
    <dgm:pt modelId="{509AC1B1-1956-4B73-860D-74504E3B1115}">
      <dgm:prSet/>
      <dgm:spPr/>
      <dgm:t>
        <a:bodyPr/>
        <a:lstStyle/>
        <a:p>
          <a:r>
            <a:rPr lang="en-US" dirty="0"/>
            <a:t>HLP 20	Provide intensive instruction.</a:t>
          </a:r>
        </a:p>
      </dgm:t>
    </dgm:pt>
    <dgm:pt modelId="{76DDF281-51FB-4942-9659-B76A2143DD10}" type="parTrans" cxnId="{069EF2B3-A27D-4D7E-97CC-A60CA8B87807}">
      <dgm:prSet/>
      <dgm:spPr/>
      <dgm:t>
        <a:bodyPr/>
        <a:lstStyle/>
        <a:p>
          <a:endParaRPr lang="en-US"/>
        </a:p>
      </dgm:t>
    </dgm:pt>
    <dgm:pt modelId="{E94287C0-627E-4400-8F02-1812CC48CFD4}" type="sibTrans" cxnId="{069EF2B3-A27D-4D7E-97CC-A60CA8B87807}">
      <dgm:prSet/>
      <dgm:spPr/>
      <dgm:t>
        <a:bodyPr/>
        <a:lstStyle/>
        <a:p>
          <a:endParaRPr lang="en-US"/>
        </a:p>
      </dgm:t>
    </dgm:pt>
    <dgm:pt modelId="{8B99EFD6-8343-4A78-95B2-0D81D5C55B53}">
      <dgm:prSet/>
      <dgm:spPr/>
      <dgm:t>
        <a:bodyPr/>
        <a:lstStyle/>
        <a:p>
          <a:r>
            <a:rPr lang="en-US" dirty="0"/>
            <a:t>HLP 21	Teach students to maintain and generalize new learning across time and settings.</a:t>
          </a:r>
        </a:p>
      </dgm:t>
    </dgm:pt>
    <dgm:pt modelId="{A172A78D-2486-4CD1-A7E4-8E06F42CD3EF}" type="parTrans" cxnId="{6291128C-8FF8-4EDA-9E79-8694072090EA}">
      <dgm:prSet/>
      <dgm:spPr/>
      <dgm:t>
        <a:bodyPr/>
        <a:lstStyle/>
        <a:p>
          <a:endParaRPr lang="en-US"/>
        </a:p>
      </dgm:t>
    </dgm:pt>
    <dgm:pt modelId="{58819BAB-0E27-4848-95CC-3374110AD957}" type="sibTrans" cxnId="{6291128C-8FF8-4EDA-9E79-8694072090EA}">
      <dgm:prSet/>
      <dgm:spPr/>
      <dgm:t>
        <a:bodyPr/>
        <a:lstStyle/>
        <a:p>
          <a:endParaRPr lang="en-US"/>
        </a:p>
      </dgm:t>
    </dgm:pt>
    <dgm:pt modelId="{F4828A02-B3C9-4275-BAAE-65932B2C24AE}">
      <dgm:prSet/>
      <dgm:spPr/>
      <dgm:t>
        <a:bodyPr/>
        <a:lstStyle/>
        <a:p>
          <a:r>
            <a:rPr lang="en-US" dirty="0"/>
            <a:t>HLP 22	Provide positive and constructive feedback to guide students’ learning and behavior.</a:t>
          </a:r>
        </a:p>
      </dgm:t>
    </dgm:pt>
    <dgm:pt modelId="{8941A091-C399-4251-A223-594EC581C5AC}" type="parTrans" cxnId="{127FE5EB-B34A-4161-BE6B-3B4DD35EF8DB}">
      <dgm:prSet/>
      <dgm:spPr/>
      <dgm:t>
        <a:bodyPr/>
        <a:lstStyle/>
        <a:p>
          <a:endParaRPr lang="en-US"/>
        </a:p>
      </dgm:t>
    </dgm:pt>
    <dgm:pt modelId="{6C731248-E625-4202-8472-9620C7B6D035}" type="sibTrans" cxnId="{127FE5EB-B34A-4161-BE6B-3B4DD35EF8DB}">
      <dgm:prSet/>
      <dgm:spPr/>
      <dgm:t>
        <a:bodyPr/>
        <a:lstStyle/>
        <a:p>
          <a:endParaRPr lang="en-US"/>
        </a:p>
      </dgm:t>
    </dgm:pt>
    <dgm:pt modelId="{62B0B75B-6D3C-4A44-B23B-9D3F535CEEE7}" type="pres">
      <dgm:prSet presAssocID="{D23999EE-A670-4785-A38A-CF983B4A4810}" presName="diagram" presStyleCnt="0">
        <dgm:presLayoutVars>
          <dgm:dir/>
          <dgm:resizeHandles val="exact"/>
        </dgm:presLayoutVars>
      </dgm:prSet>
      <dgm:spPr/>
      <dgm:t>
        <a:bodyPr/>
        <a:lstStyle/>
        <a:p>
          <a:endParaRPr lang="en-US"/>
        </a:p>
      </dgm:t>
    </dgm:pt>
    <dgm:pt modelId="{F26A8A7C-055C-4D22-8654-D24130C9A2CE}" type="pres">
      <dgm:prSet presAssocID="{CFB799BF-DB2B-4D2A-B79D-2CD183D77546}" presName="node" presStyleLbl="node1" presStyleIdx="0" presStyleCnt="12">
        <dgm:presLayoutVars>
          <dgm:bulletEnabled val="1"/>
        </dgm:presLayoutVars>
      </dgm:prSet>
      <dgm:spPr/>
      <dgm:t>
        <a:bodyPr/>
        <a:lstStyle/>
        <a:p>
          <a:endParaRPr lang="en-US"/>
        </a:p>
      </dgm:t>
    </dgm:pt>
    <dgm:pt modelId="{E900C6E4-DF67-48F9-8B6B-EDA14FA6909F}" type="pres">
      <dgm:prSet presAssocID="{8128C0E6-F0FF-452E-B2A9-536F023C21F8}" presName="sibTrans" presStyleCnt="0"/>
      <dgm:spPr/>
    </dgm:pt>
    <dgm:pt modelId="{BDB259A0-D42D-4A2E-9265-0840F0A0242F}" type="pres">
      <dgm:prSet presAssocID="{84DC13C7-2EBB-47E2-B31E-908D98A4E1AE}" presName="node" presStyleLbl="node1" presStyleIdx="1" presStyleCnt="12">
        <dgm:presLayoutVars>
          <dgm:bulletEnabled val="1"/>
        </dgm:presLayoutVars>
      </dgm:prSet>
      <dgm:spPr/>
      <dgm:t>
        <a:bodyPr/>
        <a:lstStyle/>
        <a:p>
          <a:endParaRPr lang="en-US"/>
        </a:p>
      </dgm:t>
    </dgm:pt>
    <dgm:pt modelId="{BBB3521E-E956-4415-892C-37CC167BF5A5}" type="pres">
      <dgm:prSet presAssocID="{1CE9B2A4-6EC7-4F0C-8953-29E287883976}" presName="sibTrans" presStyleCnt="0"/>
      <dgm:spPr/>
    </dgm:pt>
    <dgm:pt modelId="{5FC89960-1E20-4DB5-8C7D-8D42F62E2CD8}" type="pres">
      <dgm:prSet presAssocID="{152A16CE-063D-40EE-957F-1ECCAA466C69}" presName="node" presStyleLbl="node1" presStyleIdx="2" presStyleCnt="12">
        <dgm:presLayoutVars>
          <dgm:bulletEnabled val="1"/>
        </dgm:presLayoutVars>
      </dgm:prSet>
      <dgm:spPr/>
      <dgm:t>
        <a:bodyPr/>
        <a:lstStyle/>
        <a:p>
          <a:endParaRPr lang="en-US"/>
        </a:p>
      </dgm:t>
    </dgm:pt>
    <dgm:pt modelId="{C3AA9D03-0ADF-4241-894D-25FE7C314ED9}" type="pres">
      <dgm:prSet presAssocID="{399A9265-E976-4B26-A792-D6CAA71252BA}" presName="sibTrans" presStyleCnt="0"/>
      <dgm:spPr/>
    </dgm:pt>
    <dgm:pt modelId="{10962560-0789-4827-97D1-0241C19B4783}" type="pres">
      <dgm:prSet presAssocID="{CB9B81E4-8653-4B1A-9583-8E05CC7B703B}" presName="node" presStyleLbl="node1" presStyleIdx="3" presStyleCnt="12">
        <dgm:presLayoutVars>
          <dgm:bulletEnabled val="1"/>
        </dgm:presLayoutVars>
      </dgm:prSet>
      <dgm:spPr/>
      <dgm:t>
        <a:bodyPr/>
        <a:lstStyle/>
        <a:p>
          <a:endParaRPr lang="en-US"/>
        </a:p>
      </dgm:t>
    </dgm:pt>
    <dgm:pt modelId="{87261CAA-CA75-4D42-8FED-BD817A4EFB61}" type="pres">
      <dgm:prSet presAssocID="{C67E2081-736A-45DD-91C7-7D1F4B6C8412}" presName="sibTrans" presStyleCnt="0"/>
      <dgm:spPr/>
    </dgm:pt>
    <dgm:pt modelId="{332D170E-16C4-4E0A-9381-925C8C6C6E0E}" type="pres">
      <dgm:prSet presAssocID="{51D1F737-7789-4B53-A827-475F22291AF5}" presName="node" presStyleLbl="node1" presStyleIdx="4" presStyleCnt="12">
        <dgm:presLayoutVars>
          <dgm:bulletEnabled val="1"/>
        </dgm:presLayoutVars>
      </dgm:prSet>
      <dgm:spPr/>
      <dgm:t>
        <a:bodyPr/>
        <a:lstStyle/>
        <a:p>
          <a:endParaRPr lang="en-US"/>
        </a:p>
      </dgm:t>
    </dgm:pt>
    <dgm:pt modelId="{BF8013E6-F2E2-48CF-9B21-BB2A1B797FA0}" type="pres">
      <dgm:prSet presAssocID="{8685E957-8CF4-48D8-AF54-63A13E233B86}" presName="sibTrans" presStyleCnt="0"/>
      <dgm:spPr/>
    </dgm:pt>
    <dgm:pt modelId="{3F54C996-42E6-47CB-B460-7F1869736993}" type="pres">
      <dgm:prSet presAssocID="{74A2251E-C8BA-4F3C-8202-F569EF0145D8}" presName="node" presStyleLbl="node1" presStyleIdx="5" presStyleCnt="12">
        <dgm:presLayoutVars>
          <dgm:bulletEnabled val="1"/>
        </dgm:presLayoutVars>
      </dgm:prSet>
      <dgm:spPr/>
      <dgm:t>
        <a:bodyPr/>
        <a:lstStyle/>
        <a:p>
          <a:endParaRPr lang="en-US"/>
        </a:p>
      </dgm:t>
    </dgm:pt>
    <dgm:pt modelId="{BEEDF36A-138F-4887-AAA3-2AE42351F70F}" type="pres">
      <dgm:prSet presAssocID="{9AB7436A-EAF1-466B-AF4B-EDD331BAF2C0}" presName="sibTrans" presStyleCnt="0"/>
      <dgm:spPr/>
    </dgm:pt>
    <dgm:pt modelId="{5ADA25BF-DF53-4F3C-A74C-E541FE9EC656}" type="pres">
      <dgm:prSet presAssocID="{B73162EE-F679-431A-9F61-024E5E1DA53A}" presName="node" presStyleLbl="node1" presStyleIdx="6" presStyleCnt="12">
        <dgm:presLayoutVars>
          <dgm:bulletEnabled val="1"/>
        </dgm:presLayoutVars>
      </dgm:prSet>
      <dgm:spPr/>
      <dgm:t>
        <a:bodyPr/>
        <a:lstStyle/>
        <a:p>
          <a:endParaRPr lang="en-US"/>
        </a:p>
      </dgm:t>
    </dgm:pt>
    <dgm:pt modelId="{18932B00-1E7B-41DD-A62C-75C1A8FA4A21}" type="pres">
      <dgm:prSet presAssocID="{99CB69BF-2363-433F-B5CF-882CE3254D2F}" presName="sibTrans" presStyleCnt="0"/>
      <dgm:spPr/>
    </dgm:pt>
    <dgm:pt modelId="{D4D2ACF5-9FD2-40D7-85C5-FD800586D7F1}" type="pres">
      <dgm:prSet presAssocID="{BC1B4B55-459A-4D6F-BF48-CEED112A377F}" presName="node" presStyleLbl="node1" presStyleIdx="7" presStyleCnt="12">
        <dgm:presLayoutVars>
          <dgm:bulletEnabled val="1"/>
        </dgm:presLayoutVars>
      </dgm:prSet>
      <dgm:spPr/>
      <dgm:t>
        <a:bodyPr/>
        <a:lstStyle/>
        <a:p>
          <a:endParaRPr lang="en-US"/>
        </a:p>
      </dgm:t>
    </dgm:pt>
    <dgm:pt modelId="{B4B79549-0DB0-4626-8E42-85DCBDB68E1C}" type="pres">
      <dgm:prSet presAssocID="{2F4CFCDD-4EDD-4350-AA2D-6BE84D37022E}" presName="sibTrans" presStyleCnt="0"/>
      <dgm:spPr/>
    </dgm:pt>
    <dgm:pt modelId="{8206F8A1-9554-4F56-9B9D-47CA9B0CE65B}" type="pres">
      <dgm:prSet presAssocID="{42CC87BF-EBD1-4E4D-A704-2EC31AE8D3EF}" presName="node" presStyleLbl="node1" presStyleIdx="8" presStyleCnt="12">
        <dgm:presLayoutVars>
          <dgm:bulletEnabled val="1"/>
        </dgm:presLayoutVars>
      </dgm:prSet>
      <dgm:spPr/>
      <dgm:t>
        <a:bodyPr/>
        <a:lstStyle/>
        <a:p>
          <a:endParaRPr lang="en-US"/>
        </a:p>
      </dgm:t>
    </dgm:pt>
    <dgm:pt modelId="{CF8406FB-572C-407F-96E1-5899D2E2BF56}" type="pres">
      <dgm:prSet presAssocID="{A6D36780-F43D-486C-B11C-D9F87E2C71F8}" presName="sibTrans" presStyleCnt="0"/>
      <dgm:spPr/>
    </dgm:pt>
    <dgm:pt modelId="{305CE252-5BFB-44D4-8177-962F74B53C5E}" type="pres">
      <dgm:prSet presAssocID="{509AC1B1-1956-4B73-860D-74504E3B1115}" presName="node" presStyleLbl="node1" presStyleIdx="9" presStyleCnt="12">
        <dgm:presLayoutVars>
          <dgm:bulletEnabled val="1"/>
        </dgm:presLayoutVars>
      </dgm:prSet>
      <dgm:spPr/>
      <dgm:t>
        <a:bodyPr/>
        <a:lstStyle/>
        <a:p>
          <a:endParaRPr lang="en-US"/>
        </a:p>
      </dgm:t>
    </dgm:pt>
    <dgm:pt modelId="{15C376F6-3E58-44B5-B57D-ABAEAD39406D}" type="pres">
      <dgm:prSet presAssocID="{E94287C0-627E-4400-8F02-1812CC48CFD4}" presName="sibTrans" presStyleCnt="0"/>
      <dgm:spPr/>
    </dgm:pt>
    <dgm:pt modelId="{BD87F301-BBE9-4026-9E9A-DE15A97DA593}" type="pres">
      <dgm:prSet presAssocID="{8B99EFD6-8343-4A78-95B2-0D81D5C55B53}" presName="node" presStyleLbl="node1" presStyleIdx="10" presStyleCnt="12">
        <dgm:presLayoutVars>
          <dgm:bulletEnabled val="1"/>
        </dgm:presLayoutVars>
      </dgm:prSet>
      <dgm:spPr/>
      <dgm:t>
        <a:bodyPr/>
        <a:lstStyle/>
        <a:p>
          <a:endParaRPr lang="en-US"/>
        </a:p>
      </dgm:t>
    </dgm:pt>
    <dgm:pt modelId="{733BC56A-0742-42BA-8B59-35C67E16EA12}" type="pres">
      <dgm:prSet presAssocID="{58819BAB-0E27-4848-95CC-3374110AD957}" presName="sibTrans" presStyleCnt="0"/>
      <dgm:spPr/>
    </dgm:pt>
    <dgm:pt modelId="{80DF7600-6B84-4269-BBCA-306C9FD869D2}" type="pres">
      <dgm:prSet presAssocID="{F4828A02-B3C9-4275-BAAE-65932B2C24AE}" presName="node" presStyleLbl="node1" presStyleIdx="11" presStyleCnt="12">
        <dgm:presLayoutVars>
          <dgm:bulletEnabled val="1"/>
        </dgm:presLayoutVars>
      </dgm:prSet>
      <dgm:spPr/>
      <dgm:t>
        <a:bodyPr/>
        <a:lstStyle/>
        <a:p>
          <a:endParaRPr lang="en-US"/>
        </a:p>
      </dgm:t>
    </dgm:pt>
  </dgm:ptLst>
  <dgm:cxnLst>
    <dgm:cxn modelId="{E7E828EA-5494-4B50-89D7-5E9D9966A496}" type="presOf" srcId="{74A2251E-C8BA-4F3C-8202-F569EF0145D8}" destId="{3F54C996-42E6-47CB-B460-7F1869736993}" srcOrd="0" destOrd="0" presId="urn:microsoft.com/office/officeart/2005/8/layout/default"/>
    <dgm:cxn modelId="{5ED08969-95D3-453E-B3EA-5EF9ADFB38D2}" type="presOf" srcId="{D23999EE-A670-4785-A38A-CF983B4A4810}" destId="{62B0B75B-6D3C-4A44-B23B-9D3F535CEEE7}" srcOrd="0" destOrd="0" presId="urn:microsoft.com/office/officeart/2005/8/layout/default"/>
    <dgm:cxn modelId="{6291128C-8FF8-4EDA-9E79-8694072090EA}" srcId="{D23999EE-A670-4785-A38A-CF983B4A4810}" destId="{8B99EFD6-8343-4A78-95B2-0D81D5C55B53}" srcOrd="10" destOrd="0" parTransId="{A172A78D-2486-4CD1-A7E4-8E06F42CD3EF}" sibTransId="{58819BAB-0E27-4848-95CC-3374110AD957}"/>
    <dgm:cxn modelId="{127FE5EB-B34A-4161-BE6B-3B4DD35EF8DB}" srcId="{D23999EE-A670-4785-A38A-CF983B4A4810}" destId="{F4828A02-B3C9-4275-BAAE-65932B2C24AE}" srcOrd="11" destOrd="0" parTransId="{8941A091-C399-4251-A223-594EC581C5AC}" sibTransId="{6C731248-E625-4202-8472-9620C7B6D035}"/>
    <dgm:cxn modelId="{636D071C-C563-467A-9552-12ABDB73A5F9}" srcId="{D23999EE-A670-4785-A38A-CF983B4A4810}" destId="{51D1F737-7789-4B53-A827-475F22291AF5}" srcOrd="4" destOrd="0" parTransId="{E62A175E-74BD-4B72-881B-1ED28CEB9452}" sibTransId="{8685E957-8CF4-48D8-AF54-63A13E233B86}"/>
    <dgm:cxn modelId="{EAD6EA0F-EC70-4AFC-ABCA-D645C9B5E5EB}" type="presOf" srcId="{BC1B4B55-459A-4D6F-BF48-CEED112A377F}" destId="{D4D2ACF5-9FD2-40D7-85C5-FD800586D7F1}" srcOrd="0" destOrd="0" presId="urn:microsoft.com/office/officeart/2005/8/layout/default"/>
    <dgm:cxn modelId="{2892D295-5716-4D57-9C63-D1CC8B6C0633}" srcId="{D23999EE-A670-4785-A38A-CF983B4A4810}" destId="{42CC87BF-EBD1-4E4D-A704-2EC31AE8D3EF}" srcOrd="8" destOrd="0" parTransId="{1105A622-545F-4BCB-9A43-6E744A81A395}" sibTransId="{A6D36780-F43D-486C-B11C-D9F87E2C71F8}"/>
    <dgm:cxn modelId="{4D5B8502-E50E-4BF4-ADEC-33240FF0678B}" srcId="{D23999EE-A670-4785-A38A-CF983B4A4810}" destId="{CFB799BF-DB2B-4D2A-B79D-2CD183D77546}" srcOrd="0" destOrd="0" parTransId="{831562F6-51ED-44C3-B527-FF3B1A923119}" sibTransId="{8128C0E6-F0FF-452E-B2A9-536F023C21F8}"/>
    <dgm:cxn modelId="{0416C9F2-1BA4-42E6-95BE-2E0C7B94165F}" srcId="{D23999EE-A670-4785-A38A-CF983B4A4810}" destId="{152A16CE-063D-40EE-957F-1ECCAA466C69}" srcOrd="2" destOrd="0" parTransId="{BFE5A2FA-CA7A-44B6-934E-88232EE184DC}" sibTransId="{399A9265-E976-4B26-A792-D6CAA71252BA}"/>
    <dgm:cxn modelId="{E382681E-8B14-4254-8B05-D3AF23A463FF}" srcId="{D23999EE-A670-4785-A38A-CF983B4A4810}" destId="{BC1B4B55-459A-4D6F-BF48-CEED112A377F}" srcOrd="7" destOrd="0" parTransId="{6C581C72-BBBB-4ACD-9B8D-4D99E2227967}" sibTransId="{2F4CFCDD-4EDD-4350-AA2D-6BE84D37022E}"/>
    <dgm:cxn modelId="{0F235A09-9B74-4A10-9AE6-FB30021DF08E}" type="presOf" srcId="{509AC1B1-1956-4B73-860D-74504E3B1115}" destId="{305CE252-5BFB-44D4-8177-962F74B53C5E}" srcOrd="0" destOrd="0" presId="urn:microsoft.com/office/officeart/2005/8/layout/default"/>
    <dgm:cxn modelId="{C4C6D8DB-4A01-438B-B3EF-D1CC43AA1144}" type="presOf" srcId="{152A16CE-063D-40EE-957F-1ECCAA466C69}" destId="{5FC89960-1E20-4DB5-8C7D-8D42F62E2CD8}" srcOrd="0" destOrd="0" presId="urn:microsoft.com/office/officeart/2005/8/layout/default"/>
    <dgm:cxn modelId="{21F4837F-B45B-4C40-ABB0-6E1D52D58BB0}" type="presOf" srcId="{CFB799BF-DB2B-4D2A-B79D-2CD183D77546}" destId="{F26A8A7C-055C-4D22-8654-D24130C9A2CE}" srcOrd="0" destOrd="0" presId="urn:microsoft.com/office/officeart/2005/8/layout/default"/>
    <dgm:cxn modelId="{B981CD33-99F5-4750-9AAC-C0213D699337}" srcId="{D23999EE-A670-4785-A38A-CF983B4A4810}" destId="{CB9B81E4-8653-4B1A-9583-8E05CC7B703B}" srcOrd="3" destOrd="0" parTransId="{3033BDFB-1B3B-447F-8A27-7211CABADA2A}" sibTransId="{C67E2081-736A-45DD-91C7-7D1F4B6C8412}"/>
    <dgm:cxn modelId="{0F9AAF3B-CD24-479B-9A38-A4414DBBA7A7}" type="presOf" srcId="{51D1F737-7789-4B53-A827-475F22291AF5}" destId="{332D170E-16C4-4E0A-9381-925C8C6C6E0E}" srcOrd="0" destOrd="0" presId="urn:microsoft.com/office/officeart/2005/8/layout/default"/>
    <dgm:cxn modelId="{007FE760-4866-4EC6-B06C-83B36EA254B7}" type="presOf" srcId="{CB9B81E4-8653-4B1A-9583-8E05CC7B703B}" destId="{10962560-0789-4827-97D1-0241C19B4783}" srcOrd="0" destOrd="0" presId="urn:microsoft.com/office/officeart/2005/8/layout/default"/>
    <dgm:cxn modelId="{83C97D20-E68C-4C88-A9D6-748CED42BAF0}" type="presOf" srcId="{F4828A02-B3C9-4275-BAAE-65932B2C24AE}" destId="{80DF7600-6B84-4269-BBCA-306C9FD869D2}" srcOrd="0" destOrd="0" presId="urn:microsoft.com/office/officeart/2005/8/layout/default"/>
    <dgm:cxn modelId="{069EF2B3-A27D-4D7E-97CC-A60CA8B87807}" srcId="{D23999EE-A670-4785-A38A-CF983B4A4810}" destId="{509AC1B1-1956-4B73-860D-74504E3B1115}" srcOrd="9" destOrd="0" parTransId="{76DDF281-51FB-4942-9659-B76A2143DD10}" sibTransId="{E94287C0-627E-4400-8F02-1812CC48CFD4}"/>
    <dgm:cxn modelId="{D45A6E4D-9DFF-45A5-81B0-EBF8B4AFFA38}" srcId="{D23999EE-A670-4785-A38A-CF983B4A4810}" destId="{74A2251E-C8BA-4F3C-8202-F569EF0145D8}" srcOrd="5" destOrd="0" parTransId="{27940AA7-A26D-435A-B741-62467CA2FE0D}" sibTransId="{9AB7436A-EAF1-466B-AF4B-EDD331BAF2C0}"/>
    <dgm:cxn modelId="{58A43111-37C1-41DB-89A1-C1898697697E}" type="presOf" srcId="{42CC87BF-EBD1-4E4D-A704-2EC31AE8D3EF}" destId="{8206F8A1-9554-4F56-9B9D-47CA9B0CE65B}" srcOrd="0" destOrd="0" presId="urn:microsoft.com/office/officeart/2005/8/layout/default"/>
    <dgm:cxn modelId="{C954B180-0C5E-4C1C-84AB-E048B2EBD178}" type="presOf" srcId="{B73162EE-F679-431A-9F61-024E5E1DA53A}" destId="{5ADA25BF-DF53-4F3C-A74C-E541FE9EC656}" srcOrd="0" destOrd="0" presId="urn:microsoft.com/office/officeart/2005/8/layout/default"/>
    <dgm:cxn modelId="{BB382487-2F37-4581-8AEB-DE2E78D68A3E}" srcId="{D23999EE-A670-4785-A38A-CF983B4A4810}" destId="{B73162EE-F679-431A-9F61-024E5E1DA53A}" srcOrd="6" destOrd="0" parTransId="{F635BD6E-FE6B-43BE-A812-7E5484533F9B}" sibTransId="{99CB69BF-2363-433F-B5CF-882CE3254D2F}"/>
    <dgm:cxn modelId="{7722720D-D302-4029-A017-D92043450149}" type="presOf" srcId="{8B99EFD6-8343-4A78-95B2-0D81D5C55B53}" destId="{BD87F301-BBE9-4026-9E9A-DE15A97DA593}" srcOrd="0" destOrd="0" presId="urn:microsoft.com/office/officeart/2005/8/layout/default"/>
    <dgm:cxn modelId="{F3BBBB14-FEF0-4C12-A6D5-F6844B015812}" srcId="{D23999EE-A670-4785-A38A-CF983B4A4810}" destId="{84DC13C7-2EBB-47E2-B31E-908D98A4E1AE}" srcOrd="1" destOrd="0" parTransId="{0F6D5EB1-4292-4D20-AEEF-17FF8A96D7AC}" sibTransId="{1CE9B2A4-6EC7-4F0C-8953-29E287883976}"/>
    <dgm:cxn modelId="{4001EE22-220C-44D0-ACDC-4D6DAA122683}" type="presOf" srcId="{84DC13C7-2EBB-47E2-B31E-908D98A4E1AE}" destId="{BDB259A0-D42D-4A2E-9265-0840F0A0242F}" srcOrd="0" destOrd="0" presId="urn:microsoft.com/office/officeart/2005/8/layout/default"/>
    <dgm:cxn modelId="{950F2C57-7589-4C05-96B1-103F3EA2EE22}" type="presParOf" srcId="{62B0B75B-6D3C-4A44-B23B-9D3F535CEEE7}" destId="{F26A8A7C-055C-4D22-8654-D24130C9A2CE}" srcOrd="0" destOrd="0" presId="urn:microsoft.com/office/officeart/2005/8/layout/default"/>
    <dgm:cxn modelId="{088412B5-9014-48B2-A021-E2F16366793D}" type="presParOf" srcId="{62B0B75B-6D3C-4A44-B23B-9D3F535CEEE7}" destId="{E900C6E4-DF67-48F9-8B6B-EDA14FA6909F}" srcOrd="1" destOrd="0" presId="urn:microsoft.com/office/officeart/2005/8/layout/default"/>
    <dgm:cxn modelId="{DD6A63C2-968E-4740-ABE8-04AEC3E5E3B8}" type="presParOf" srcId="{62B0B75B-6D3C-4A44-B23B-9D3F535CEEE7}" destId="{BDB259A0-D42D-4A2E-9265-0840F0A0242F}" srcOrd="2" destOrd="0" presId="urn:microsoft.com/office/officeart/2005/8/layout/default"/>
    <dgm:cxn modelId="{13393DC1-A8A3-4733-BA56-E811A07E54CE}" type="presParOf" srcId="{62B0B75B-6D3C-4A44-B23B-9D3F535CEEE7}" destId="{BBB3521E-E956-4415-892C-37CC167BF5A5}" srcOrd="3" destOrd="0" presId="urn:microsoft.com/office/officeart/2005/8/layout/default"/>
    <dgm:cxn modelId="{6DC8C776-3EC9-43BF-94ED-CA66A1E79F13}" type="presParOf" srcId="{62B0B75B-6D3C-4A44-B23B-9D3F535CEEE7}" destId="{5FC89960-1E20-4DB5-8C7D-8D42F62E2CD8}" srcOrd="4" destOrd="0" presId="urn:microsoft.com/office/officeart/2005/8/layout/default"/>
    <dgm:cxn modelId="{83649F44-B151-4728-A994-ACE6EB041714}" type="presParOf" srcId="{62B0B75B-6D3C-4A44-B23B-9D3F535CEEE7}" destId="{C3AA9D03-0ADF-4241-894D-25FE7C314ED9}" srcOrd="5" destOrd="0" presId="urn:microsoft.com/office/officeart/2005/8/layout/default"/>
    <dgm:cxn modelId="{1499E583-1AFC-4FC7-8AF2-03C64281051C}" type="presParOf" srcId="{62B0B75B-6D3C-4A44-B23B-9D3F535CEEE7}" destId="{10962560-0789-4827-97D1-0241C19B4783}" srcOrd="6" destOrd="0" presId="urn:microsoft.com/office/officeart/2005/8/layout/default"/>
    <dgm:cxn modelId="{08A33C77-2987-4574-9704-3313FAC16B79}" type="presParOf" srcId="{62B0B75B-6D3C-4A44-B23B-9D3F535CEEE7}" destId="{87261CAA-CA75-4D42-8FED-BD817A4EFB61}" srcOrd="7" destOrd="0" presId="urn:microsoft.com/office/officeart/2005/8/layout/default"/>
    <dgm:cxn modelId="{1D116D5A-7C16-4998-A23D-338146701776}" type="presParOf" srcId="{62B0B75B-6D3C-4A44-B23B-9D3F535CEEE7}" destId="{332D170E-16C4-4E0A-9381-925C8C6C6E0E}" srcOrd="8" destOrd="0" presId="urn:microsoft.com/office/officeart/2005/8/layout/default"/>
    <dgm:cxn modelId="{7DA5C7A6-1FC4-4E24-B8F8-B87F28DC990F}" type="presParOf" srcId="{62B0B75B-6D3C-4A44-B23B-9D3F535CEEE7}" destId="{BF8013E6-F2E2-48CF-9B21-BB2A1B797FA0}" srcOrd="9" destOrd="0" presId="urn:microsoft.com/office/officeart/2005/8/layout/default"/>
    <dgm:cxn modelId="{006955C4-9077-4273-818C-87DD751872C1}" type="presParOf" srcId="{62B0B75B-6D3C-4A44-B23B-9D3F535CEEE7}" destId="{3F54C996-42E6-47CB-B460-7F1869736993}" srcOrd="10" destOrd="0" presId="urn:microsoft.com/office/officeart/2005/8/layout/default"/>
    <dgm:cxn modelId="{16DACD5C-3C02-40A0-9D97-F030C2D61DB2}" type="presParOf" srcId="{62B0B75B-6D3C-4A44-B23B-9D3F535CEEE7}" destId="{BEEDF36A-138F-4887-AAA3-2AE42351F70F}" srcOrd="11" destOrd="0" presId="urn:microsoft.com/office/officeart/2005/8/layout/default"/>
    <dgm:cxn modelId="{B5281F50-1F7F-4E5C-B6E6-0AC00998ECF8}" type="presParOf" srcId="{62B0B75B-6D3C-4A44-B23B-9D3F535CEEE7}" destId="{5ADA25BF-DF53-4F3C-A74C-E541FE9EC656}" srcOrd="12" destOrd="0" presId="urn:microsoft.com/office/officeart/2005/8/layout/default"/>
    <dgm:cxn modelId="{AC976CF8-02A1-42B7-A81F-03EA81C9AFA1}" type="presParOf" srcId="{62B0B75B-6D3C-4A44-B23B-9D3F535CEEE7}" destId="{18932B00-1E7B-41DD-A62C-75C1A8FA4A21}" srcOrd="13" destOrd="0" presId="urn:microsoft.com/office/officeart/2005/8/layout/default"/>
    <dgm:cxn modelId="{B1E46044-51E5-4E86-9755-A919BF046349}" type="presParOf" srcId="{62B0B75B-6D3C-4A44-B23B-9D3F535CEEE7}" destId="{D4D2ACF5-9FD2-40D7-85C5-FD800586D7F1}" srcOrd="14" destOrd="0" presId="urn:microsoft.com/office/officeart/2005/8/layout/default"/>
    <dgm:cxn modelId="{0B5CF42A-5AEF-457D-96D7-BFFE8586D47C}" type="presParOf" srcId="{62B0B75B-6D3C-4A44-B23B-9D3F535CEEE7}" destId="{B4B79549-0DB0-4626-8E42-85DCBDB68E1C}" srcOrd="15" destOrd="0" presId="urn:microsoft.com/office/officeart/2005/8/layout/default"/>
    <dgm:cxn modelId="{12AE81C6-AC57-4DAD-8824-1407C48EF11A}" type="presParOf" srcId="{62B0B75B-6D3C-4A44-B23B-9D3F535CEEE7}" destId="{8206F8A1-9554-4F56-9B9D-47CA9B0CE65B}" srcOrd="16" destOrd="0" presId="urn:microsoft.com/office/officeart/2005/8/layout/default"/>
    <dgm:cxn modelId="{12625241-12F5-4064-B6AE-C8B5030FA64C}" type="presParOf" srcId="{62B0B75B-6D3C-4A44-B23B-9D3F535CEEE7}" destId="{CF8406FB-572C-407F-96E1-5899D2E2BF56}" srcOrd="17" destOrd="0" presId="urn:microsoft.com/office/officeart/2005/8/layout/default"/>
    <dgm:cxn modelId="{CFA9F0F6-04FB-4E14-A0A2-FF5A3C4E788B}" type="presParOf" srcId="{62B0B75B-6D3C-4A44-B23B-9D3F535CEEE7}" destId="{305CE252-5BFB-44D4-8177-962F74B53C5E}" srcOrd="18" destOrd="0" presId="urn:microsoft.com/office/officeart/2005/8/layout/default"/>
    <dgm:cxn modelId="{782079B3-9AB5-407C-BD23-5768F51D773F}" type="presParOf" srcId="{62B0B75B-6D3C-4A44-B23B-9D3F535CEEE7}" destId="{15C376F6-3E58-44B5-B57D-ABAEAD39406D}" srcOrd="19" destOrd="0" presId="urn:microsoft.com/office/officeart/2005/8/layout/default"/>
    <dgm:cxn modelId="{2CC027A4-772C-4F53-87D5-C5328000014B}" type="presParOf" srcId="{62B0B75B-6D3C-4A44-B23B-9D3F535CEEE7}" destId="{BD87F301-BBE9-4026-9E9A-DE15A97DA593}" srcOrd="20" destOrd="0" presId="urn:microsoft.com/office/officeart/2005/8/layout/default"/>
    <dgm:cxn modelId="{80A511DB-4779-4464-966C-F1331DDC9DD9}" type="presParOf" srcId="{62B0B75B-6D3C-4A44-B23B-9D3F535CEEE7}" destId="{733BC56A-0742-42BA-8B59-35C67E16EA12}" srcOrd="21" destOrd="0" presId="urn:microsoft.com/office/officeart/2005/8/layout/default"/>
    <dgm:cxn modelId="{A453A43B-2BCE-4333-B84B-985D265E3B02}" type="presParOf" srcId="{62B0B75B-6D3C-4A44-B23B-9D3F535CEEE7}" destId="{80DF7600-6B84-4269-BBCA-306C9FD869D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7A3EE4-C827-426E-83D1-69367596E429}" type="doc">
      <dgm:prSet loTypeId="urn:microsoft.com/office/officeart/2005/8/layout/gear1" loCatId="relationship" qsTypeId="urn:microsoft.com/office/officeart/2005/8/quickstyle/simple1" qsCatId="simple" csTypeId="urn:microsoft.com/office/officeart/2005/8/colors/colorful2" csCatId="colorful" phldr="1"/>
      <dgm:spPr/>
    </dgm:pt>
    <dgm:pt modelId="{8634DA03-A39A-4EE4-8FBF-442ABCBA1E17}">
      <dgm:prSet phldrT="[Text]"/>
      <dgm:spPr/>
      <dgm:t>
        <a:bodyPr/>
        <a:lstStyle/>
        <a:p>
          <a:r>
            <a:rPr lang="en-US" dirty="0"/>
            <a:t>Co-Teaching</a:t>
          </a:r>
        </a:p>
      </dgm:t>
    </dgm:pt>
    <dgm:pt modelId="{2159EA9D-5F1A-40A1-AA07-2EFEFA5A1E3B}" type="parTrans" cxnId="{139F7AD9-D388-49FB-A33B-59E2AD4F6FBA}">
      <dgm:prSet/>
      <dgm:spPr/>
      <dgm:t>
        <a:bodyPr/>
        <a:lstStyle/>
        <a:p>
          <a:endParaRPr lang="en-US"/>
        </a:p>
      </dgm:t>
    </dgm:pt>
    <dgm:pt modelId="{B810D9DB-1B0E-4016-92C9-B2A4D2BF8043}" type="sibTrans" cxnId="{139F7AD9-D388-49FB-A33B-59E2AD4F6FBA}">
      <dgm:prSet/>
      <dgm:spPr/>
      <dgm:t>
        <a:bodyPr/>
        <a:lstStyle/>
        <a:p>
          <a:endParaRPr lang="en-US"/>
        </a:p>
      </dgm:t>
    </dgm:pt>
    <dgm:pt modelId="{A732384F-8854-4D2E-80CB-352EFCD6BF66}">
      <dgm:prSet phldrT="[Text]"/>
      <dgm:spPr/>
      <dgm:t>
        <a:bodyPr/>
        <a:lstStyle/>
        <a:p>
          <a:r>
            <a:rPr lang="en-US" dirty="0"/>
            <a:t>HLPs</a:t>
          </a:r>
        </a:p>
      </dgm:t>
    </dgm:pt>
    <dgm:pt modelId="{B83B56FF-37B1-4AF3-B55F-5E1C84D3A662}" type="parTrans" cxnId="{20D548C1-3090-4ED4-9E60-9A1296B3B8F0}">
      <dgm:prSet/>
      <dgm:spPr/>
      <dgm:t>
        <a:bodyPr/>
        <a:lstStyle/>
        <a:p>
          <a:endParaRPr lang="en-US"/>
        </a:p>
      </dgm:t>
    </dgm:pt>
    <dgm:pt modelId="{6C762C1A-029E-40FB-8937-228F0E1A3845}" type="sibTrans" cxnId="{20D548C1-3090-4ED4-9E60-9A1296B3B8F0}">
      <dgm:prSet/>
      <dgm:spPr/>
      <dgm:t>
        <a:bodyPr/>
        <a:lstStyle/>
        <a:p>
          <a:endParaRPr lang="en-US"/>
        </a:p>
      </dgm:t>
    </dgm:pt>
    <dgm:pt modelId="{5488675E-79D3-4AA6-B0C7-4118E0BC934B}">
      <dgm:prSet phldrT="[Text]"/>
      <dgm:spPr>
        <a:solidFill>
          <a:schemeClr val="accent1">
            <a:lumMod val="60000"/>
            <a:lumOff val="40000"/>
            <a:alpha val="47000"/>
          </a:schemeClr>
        </a:solidFill>
      </dgm:spPr>
      <dgm:t>
        <a:bodyPr/>
        <a:lstStyle/>
        <a:p>
          <a:r>
            <a:rPr lang="en-US" b="1" dirty="0"/>
            <a:t>SDI</a:t>
          </a:r>
        </a:p>
      </dgm:t>
    </dgm:pt>
    <dgm:pt modelId="{D05C3D34-9BAE-4DCF-9A53-CC7088F98996}" type="parTrans" cxnId="{30EE0EB0-C50F-4C02-AD7A-344645EFF8B5}">
      <dgm:prSet/>
      <dgm:spPr/>
      <dgm:t>
        <a:bodyPr/>
        <a:lstStyle/>
        <a:p>
          <a:endParaRPr lang="en-US"/>
        </a:p>
      </dgm:t>
    </dgm:pt>
    <dgm:pt modelId="{933FE212-CDCC-4CCE-A758-6A121B23DB23}" type="sibTrans" cxnId="{30EE0EB0-C50F-4C02-AD7A-344645EFF8B5}">
      <dgm:prSet/>
      <dgm:spPr/>
      <dgm:t>
        <a:bodyPr/>
        <a:lstStyle/>
        <a:p>
          <a:endParaRPr lang="en-US"/>
        </a:p>
      </dgm:t>
    </dgm:pt>
    <dgm:pt modelId="{56418F67-7F80-4C7C-9F9A-A8B6A808B6CB}">
      <dgm:prSet phldrT="[Text]"/>
      <dgm:spPr>
        <a:solidFill>
          <a:schemeClr val="accent1">
            <a:lumMod val="60000"/>
            <a:lumOff val="40000"/>
            <a:alpha val="47000"/>
          </a:schemeClr>
        </a:solidFill>
      </dgm:spPr>
      <dgm:t>
        <a:bodyPr/>
        <a:lstStyle/>
        <a:p>
          <a:endParaRPr lang="en-US"/>
        </a:p>
      </dgm:t>
    </dgm:pt>
    <dgm:pt modelId="{91BBC03B-DA77-428E-B1E6-F73E9E515E91}" type="parTrans" cxnId="{3D3BB1EC-EB32-478E-B561-CA30685414C7}">
      <dgm:prSet/>
      <dgm:spPr/>
      <dgm:t>
        <a:bodyPr/>
        <a:lstStyle/>
        <a:p>
          <a:endParaRPr lang="en-US"/>
        </a:p>
      </dgm:t>
    </dgm:pt>
    <dgm:pt modelId="{FC10CB16-EF04-47E1-B4C0-952E1FF41FB0}" type="sibTrans" cxnId="{3D3BB1EC-EB32-478E-B561-CA30685414C7}">
      <dgm:prSet/>
      <dgm:spPr/>
      <dgm:t>
        <a:bodyPr/>
        <a:lstStyle/>
        <a:p>
          <a:endParaRPr lang="en-US"/>
        </a:p>
      </dgm:t>
    </dgm:pt>
    <dgm:pt modelId="{CA19905D-B30D-42A6-9B2C-CFA375E6404E}">
      <dgm:prSet phldrT="[Text]"/>
      <dgm:spPr>
        <a:solidFill>
          <a:schemeClr val="accent1">
            <a:lumMod val="60000"/>
            <a:lumOff val="40000"/>
            <a:alpha val="47000"/>
          </a:schemeClr>
        </a:solidFill>
      </dgm:spPr>
      <dgm:t>
        <a:bodyPr/>
        <a:lstStyle/>
        <a:p>
          <a:endParaRPr lang="en-US" b="1" dirty="0"/>
        </a:p>
      </dgm:t>
    </dgm:pt>
    <dgm:pt modelId="{C260EAD2-D2F9-40C4-ABC7-BB599F8B9254}" type="parTrans" cxnId="{206CC982-46E6-4511-B196-DB490ABA2165}">
      <dgm:prSet/>
      <dgm:spPr/>
      <dgm:t>
        <a:bodyPr/>
        <a:lstStyle/>
        <a:p>
          <a:endParaRPr lang="en-US"/>
        </a:p>
      </dgm:t>
    </dgm:pt>
    <dgm:pt modelId="{0910A3C3-D940-4AE5-BAC1-449C28D4759E}" type="sibTrans" cxnId="{206CC982-46E6-4511-B196-DB490ABA2165}">
      <dgm:prSet/>
      <dgm:spPr/>
      <dgm:t>
        <a:bodyPr/>
        <a:lstStyle/>
        <a:p>
          <a:endParaRPr lang="en-US"/>
        </a:p>
      </dgm:t>
    </dgm:pt>
    <dgm:pt modelId="{80636721-8360-4D89-B832-A9482B583377}" type="pres">
      <dgm:prSet presAssocID="{4D7A3EE4-C827-426E-83D1-69367596E429}" presName="composite" presStyleCnt="0">
        <dgm:presLayoutVars>
          <dgm:chMax val="3"/>
          <dgm:animLvl val="lvl"/>
          <dgm:resizeHandles val="exact"/>
        </dgm:presLayoutVars>
      </dgm:prSet>
      <dgm:spPr/>
    </dgm:pt>
    <dgm:pt modelId="{F1762ECA-7AF6-49E3-8510-B71B5B6D55FA}" type="pres">
      <dgm:prSet presAssocID="{8634DA03-A39A-4EE4-8FBF-442ABCBA1E17}" presName="gear1" presStyleLbl="node1" presStyleIdx="0" presStyleCnt="3">
        <dgm:presLayoutVars>
          <dgm:chMax val="1"/>
          <dgm:bulletEnabled val="1"/>
        </dgm:presLayoutVars>
      </dgm:prSet>
      <dgm:spPr/>
      <dgm:t>
        <a:bodyPr/>
        <a:lstStyle/>
        <a:p>
          <a:endParaRPr lang="en-US"/>
        </a:p>
      </dgm:t>
    </dgm:pt>
    <dgm:pt modelId="{9AE05485-2218-4540-948D-95D31FBF539E}" type="pres">
      <dgm:prSet presAssocID="{8634DA03-A39A-4EE4-8FBF-442ABCBA1E17}" presName="gear1srcNode" presStyleLbl="node1" presStyleIdx="0" presStyleCnt="3"/>
      <dgm:spPr/>
      <dgm:t>
        <a:bodyPr/>
        <a:lstStyle/>
        <a:p>
          <a:endParaRPr lang="en-US"/>
        </a:p>
      </dgm:t>
    </dgm:pt>
    <dgm:pt modelId="{B4BC5EED-69B5-4E7B-8671-00AC3634ABB4}" type="pres">
      <dgm:prSet presAssocID="{8634DA03-A39A-4EE4-8FBF-442ABCBA1E17}" presName="gear1dstNode" presStyleLbl="node1" presStyleIdx="0" presStyleCnt="3"/>
      <dgm:spPr/>
      <dgm:t>
        <a:bodyPr/>
        <a:lstStyle/>
        <a:p>
          <a:endParaRPr lang="en-US"/>
        </a:p>
      </dgm:t>
    </dgm:pt>
    <dgm:pt modelId="{E17D71BC-C69D-4A04-B55C-41D34885353B}" type="pres">
      <dgm:prSet presAssocID="{A732384F-8854-4D2E-80CB-352EFCD6BF66}" presName="gear2" presStyleLbl="node1" presStyleIdx="1" presStyleCnt="3" custLinFactNeighborX="-533" custLinFactNeighborY="-1862">
        <dgm:presLayoutVars>
          <dgm:chMax val="1"/>
          <dgm:bulletEnabled val="1"/>
        </dgm:presLayoutVars>
      </dgm:prSet>
      <dgm:spPr/>
      <dgm:t>
        <a:bodyPr/>
        <a:lstStyle/>
        <a:p>
          <a:endParaRPr lang="en-US"/>
        </a:p>
      </dgm:t>
    </dgm:pt>
    <dgm:pt modelId="{976FFBB0-C85D-4500-BFD9-04DA06D1CEA1}" type="pres">
      <dgm:prSet presAssocID="{A732384F-8854-4D2E-80CB-352EFCD6BF66}" presName="gear2srcNode" presStyleLbl="node1" presStyleIdx="1" presStyleCnt="3"/>
      <dgm:spPr/>
      <dgm:t>
        <a:bodyPr/>
        <a:lstStyle/>
        <a:p>
          <a:endParaRPr lang="en-US"/>
        </a:p>
      </dgm:t>
    </dgm:pt>
    <dgm:pt modelId="{27607D53-872B-4F8D-8962-7CC18CA4E200}" type="pres">
      <dgm:prSet presAssocID="{A732384F-8854-4D2E-80CB-352EFCD6BF66}" presName="gear2dstNode" presStyleLbl="node1" presStyleIdx="1" presStyleCnt="3"/>
      <dgm:spPr/>
      <dgm:t>
        <a:bodyPr/>
        <a:lstStyle/>
        <a:p>
          <a:endParaRPr lang="en-US"/>
        </a:p>
      </dgm:t>
    </dgm:pt>
    <dgm:pt modelId="{09A43AB7-15B6-48C9-B80F-8C46A09E87E9}" type="pres">
      <dgm:prSet presAssocID="{5488675E-79D3-4AA6-B0C7-4118E0BC934B}" presName="gear3" presStyleLbl="node1" presStyleIdx="2" presStyleCnt="3" custLinFactNeighborX="6020" custLinFactNeighborY="3103"/>
      <dgm:spPr/>
      <dgm:t>
        <a:bodyPr/>
        <a:lstStyle/>
        <a:p>
          <a:endParaRPr lang="en-US"/>
        </a:p>
      </dgm:t>
    </dgm:pt>
    <dgm:pt modelId="{00A31FBC-838F-4F41-9199-8C21403E0B6A}" type="pres">
      <dgm:prSet presAssocID="{5488675E-79D3-4AA6-B0C7-4118E0BC934B}" presName="gear3tx" presStyleLbl="node1" presStyleIdx="2" presStyleCnt="3">
        <dgm:presLayoutVars>
          <dgm:chMax val="1"/>
          <dgm:bulletEnabled val="1"/>
        </dgm:presLayoutVars>
      </dgm:prSet>
      <dgm:spPr/>
      <dgm:t>
        <a:bodyPr/>
        <a:lstStyle/>
        <a:p>
          <a:endParaRPr lang="en-US"/>
        </a:p>
      </dgm:t>
    </dgm:pt>
    <dgm:pt modelId="{51658D88-0A9C-4202-AFC4-62667D494B60}" type="pres">
      <dgm:prSet presAssocID="{5488675E-79D3-4AA6-B0C7-4118E0BC934B}" presName="gear3srcNode" presStyleLbl="node1" presStyleIdx="2" presStyleCnt="3"/>
      <dgm:spPr/>
      <dgm:t>
        <a:bodyPr/>
        <a:lstStyle/>
        <a:p>
          <a:endParaRPr lang="en-US"/>
        </a:p>
      </dgm:t>
    </dgm:pt>
    <dgm:pt modelId="{83552016-AC7F-4798-BA21-05B081F1F037}" type="pres">
      <dgm:prSet presAssocID="{5488675E-79D3-4AA6-B0C7-4118E0BC934B}" presName="gear3dstNode" presStyleLbl="node1" presStyleIdx="2" presStyleCnt="3"/>
      <dgm:spPr/>
      <dgm:t>
        <a:bodyPr/>
        <a:lstStyle/>
        <a:p>
          <a:endParaRPr lang="en-US"/>
        </a:p>
      </dgm:t>
    </dgm:pt>
    <dgm:pt modelId="{46CE1C1C-28A8-4548-85EA-B94427F66342}" type="pres">
      <dgm:prSet presAssocID="{B810D9DB-1B0E-4016-92C9-B2A4D2BF8043}" presName="connector1" presStyleLbl="sibTrans2D1" presStyleIdx="0" presStyleCnt="3"/>
      <dgm:spPr/>
      <dgm:t>
        <a:bodyPr/>
        <a:lstStyle/>
        <a:p>
          <a:endParaRPr lang="en-US"/>
        </a:p>
      </dgm:t>
    </dgm:pt>
    <dgm:pt modelId="{2C1CD208-E34C-4C75-BF62-2BC691013B1D}" type="pres">
      <dgm:prSet presAssocID="{6C762C1A-029E-40FB-8937-228F0E1A3845}" presName="connector2" presStyleLbl="sibTrans2D1" presStyleIdx="1" presStyleCnt="3"/>
      <dgm:spPr/>
      <dgm:t>
        <a:bodyPr/>
        <a:lstStyle/>
        <a:p>
          <a:endParaRPr lang="en-US"/>
        </a:p>
      </dgm:t>
    </dgm:pt>
    <dgm:pt modelId="{0FCA83D8-839E-4649-B10B-45B630784C29}" type="pres">
      <dgm:prSet presAssocID="{933FE212-CDCC-4CCE-A758-6A121B23DB23}" presName="connector3" presStyleLbl="sibTrans2D1" presStyleIdx="2" presStyleCnt="3" custAng="7058995" custLinFactNeighborX="18200" custLinFactNeighborY="10400"/>
      <dgm:spPr/>
      <dgm:t>
        <a:bodyPr/>
        <a:lstStyle/>
        <a:p>
          <a:endParaRPr lang="en-US"/>
        </a:p>
      </dgm:t>
    </dgm:pt>
  </dgm:ptLst>
  <dgm:cxnLst>
    <dgm:cxn modelId="{20D548C1-3090-4ED4-9E60-9A1296B3B8F0}" srcId="{4D7A3EE4-C827-426E-83D1-69367596E429}" destId="{A732384F-8854-4D2E-80CB-352EFCD6BF66}" srcOrd="1" destOrd="0" parTransId="{B83B56FF-37B1-4AF3-B55F-5E1C84D3A662}" sibTransId="{6C762C1A-029E-40FB-8937-228F0E1A3845}"/>
    <dgm:cxn modelId="{9D9D9DFE-2589-4E8E-9889-8BF768B23403}" type="presOf" srcId="{8634DA03-A39A-4EE4-8FBF-442ABCBA1E17}" destId="{B4BC5EED-69B5-4E7B-8671-00AC3634ABB4}" srcOrd="2" destOrd="0" presId="urn:microsoft.com/office/officeart/2005/8/layout/gear1"/>
    <dgm:cxn modelId="{904530F3-EBF5-4986-BC0B-80DE1FDBE0DD}" type="presOf" srcId="{A732384F-8854-4D2E-80CB-352EFCD6BF66}" destId="{976FFBB0-C85D-4500-BFD9-04DA06D1CEA1}" srcOrd="1" destOrd="0" presId="urn:microsoft.com/office/officeart/2005/8/layout/gear1"/>
    <dgm:cxn modelId="{74B23442-62BC-49E4-832B-E556CEFA3285}" type="presOf" srcId="{A732384F-8854-4D2E-80CB-352EFCD6BF66}" destId="{E17D71BC-C69D-4A04-B55C-41D34885353B}" srcOrd="0" destOrd="0" presId="urn:microsoft.com/office/officeart/2005/8/layout/gear1"/>
    <dgm:cxn modelId="{F772FEB8-2663-498F-8EEF-053C7C3A60F6}" type="presOf" srcId="{5488675E-79D3-4AA6-B0C7-4118E0BC934B}" destId="{09A43AB7-15B6-48C9-B80F-8C46A09E87E9}" srcOrd="0" destOrd="0" presId="urn:microsoft.com/office/officeart/2005/8/layout/gear1"/>
    <dgm:cxn modelId="{69655764-52D0-4312-88D5-7B1A67DC6CB4}" type="presOf" srcId="{8634DA03-A39A-4EE4-8FBF-442ABCBA1E17}" destId="{9AE05485-2218-4540-948D-95D31FBF539E}" srcOrd="1" destOrd="0" presId="urn:microsoft.com/office/officeart/2005/8/layout/gear1"/>
    <dgm:cxn modelId="{5C16BC56-670C-49F1-A2C0-0E8B9A7FC6E2}" type="presOf" srcId="{5488675E-79D3-4AA6-B0C7-4118E0BC934B}" destId="{51658D88-0A9C-4202-AFC4-62667D494B60}" srcOrd="2" destOrd="0" presId="urn:microsoft.com/office/officeart/2005/8/layout/gear1"/>
    <dgm:cxn modelId="{A9C5ABBB-696E-4549-9E9D-74F2963BF500}" type="presOf" srcId="{A732384F-8854-4D2E-80CB-352EFCD6BF66}" destId="{27607D53-872B-4F8D-8962-7CC18CA4E200}" srcOrd="2" destOrd="0" presId="urn:microsoft.com/office/officeart/2005/8/layout/gear1"/>
    <dgm:cxn modelId="{7C066EA9-216F-4C0A-ADE5-0AF18CA1A5DE}" type="presOf" srcId="{5488675E-79D3-4AA6-B0C7-4118E0BC934B}" destId="{00A31FBC-838F-4F41-9199-8C21403E0B6A}" srcOrd="1" destOrd="0" presId="urn:microsoft.com/office/officeart/2005/8/layout/gear1"/>
    <dgm:cxn modelId="{2BF710DB-E8CD-42DC-8869-ABFFB6559F62}" type="presOf" srcId="{6C762C1A-029E-40FB-8937-228F0E1A3845}" destId="{2C1CD208-E34C-4C75-BF62-2BC691013B1D}" srcOrd="0" destOrd="0" presId="urn:microsoft.com/office/officeart/2005/8/layout/gear1"/>
    <dgm:cxn modelId="{3D3BB1EC-EB32-478E-B561-CA30685414C7}" srcId="{4D7A3EE4-C827-426E-83D1-69367596E429}" destId="{56418F67-7F80-4C7C-9F9A-A8B6A808B6CB}" srcOrd="3" destOrd="0" parTransId="{91BBC03B-DA77-428E-B1E6-F73E9E515E91}" sibTransId="{FC10CB16-EF04-47E1-B4C0-952E1FF41FB0}"/>
    <dgm:cxn modelId="{D2ABA308-226C-4C6A-9404-D720F552302B}" type="presOf" srcId="{4D7A3EE4-C827-426E-83D1-69367596E429}" destId="{80636721-8360-4D89-B832-A9482B583377}" srcOrd="0" destOrd="0" presId="urn:microsoft.com/office/officeart/2005/8/layout/gear1"/>
    <dgm:cxn modelId="{323EEB03-4EFC-4AFF-B795-BD092829899D}" type="presOf" srcId="{8634DA03-A39A-4EE4-8FBF-442ABCBA1E17}" destId="{F1762ECA-7AF6-49E3-8510-B71B5B6D55FA}" srcOrd="0" destOrd="0" presId="urn:microsoft.com/office/officeart/2005/8/layout/gear1"/>
    <dgm:cxn modelId="{139F7AD9-D388-49FB-A33B-59E2AD4F6FBA}" srcId="{4D7A3EE4-C827-426E-83D1-69367596E429}" destId="{8634DA03-A39A-4EE4-8FBF-442ABCBA1E17}" srcOrd="0" destOrd="0" parTransId="{2159EA9D-5F1A-40A1-AA07-2EFEFA5A1E3B}" sibTransId="{B810D9DB-1B0E-4016-92C9-B2A4D2BF8043}"/>
    <dgm:cxn modelId="{30EE0EB0-C50F-4C02-AD7A-344645EFF8B5}" srcId="{4D7A3EE4-C827-426E-83D1-69367596E429}" destId="{5488675E-79D3-4AA6-B0C7-4118E0BC934B}" srcOrd="2" destOrd="0" parTransId="{D05C3D34-9BAE-4DCF-9A53-CC7088F98996}" sibTransId="{933FE212-CDCC-4CCE-A758-6A121B23DB23}"/>
    <dgm:cxn modelId="{1733C031-D080-46B4-9B29-67177F6C90D1}" type="presOf" srcId="{B810D9DB-1B0E-4016-92C9-B2A4D2BF8043}" destId="{46CE1C1C-28A8-4548-85EA-B94427F66342}" srcOrd="0" destOrd="0" presId="urn:microsoft.com/office/officeart/2005/8/layout/gear1"/>
    <dgm:cxn modelId="{206CC982-46E6-4511-B196-DB490ABA2165}" srcId="{4D7A3EE4-C827-426E-83D1-69367596E429}" destId="{CA19905D-B30D-42A6-9B2C-CFA375E6404E}" srcOrd="4" destOrd="0" parTransId="{C260EAD2-D2F9-40C4-ABC7-BB599F8B9254}" sibTransId="{0910A3C3-D940-4AE5-BAC1-449C28D4759E}"/>
    <dgm:cxn modelId="{D7DAAEC7-487B-4456-8954-A39B1C9264BB}" type="presOf" srcId="{5488675E-79D3-4AA6-B0C7-4118E0BC934B}" destId="{83552016-AC7F-4798-BA21-05B081F1F037}" srcOrd="3" destOrd="0" presId="urn:microsoft.com/office/officeart/2005/8/layout/gear1"/>
    <dgm:cxn modelId="{47A57332-C653-4D60-A681-65A85A6A26AA}" type="presOf" srcId="{933FE212-CDCC-4CCE-A758-6A121B23DB23}" destId="{0FCA83D8-839E-4649-B10B-45B630784C29}" srcOrd="0" destOrd="0" presId="urn:microsoft.com/office/officeart/2005/8/layout/gear1"/>
    <dgm:cxn modelId="{ABAF6063-F3DE-4912-87B8-ABEB67A4CC8B}" type="presParOf" srcId="{80636721-8360-4D89-B832-A9482B583377}" destId="{F1762ECA-7AF6-49E3-8510-B71B5B6D55FA}" srcOrd="0" destOrd="0" presId="urn:microsoft.com/office/officeart/2005/8/layout/gear1"/>
    <dgm:cxn modelId="{8EB05C6B-370D-4E1D-A4FF-97F14B4F6511}" type="presParOf" srcId="{80636721-8360-4D89-B832-A9482B583377}" destId="{9AE05485-2218-4540-948D-95D31FBF539E}" srcOrd="1" destOrd="0" presId="urn:microsoft.com/office/officeart/2005/8/layout/gear1"/>
    <dgm:cxn modelId="{B02B0D3F-21F0-4C98-80A4-087479E7C111}" type="presParOf" srcId="{80636721-8360-4D89-B832-A9482B583377}" destId="{B4BC5EED-69B5-4E7B-8671-00AC3634ABB4}" srcOrd="2" destOrd="0" presId="urn:microsoft.com/office/officeart/2005/8/layout/gear1"/>
    <dgm:cxn modelId="{E92DD3EA-8729-445C-B1D7-DDF9D2E77275}" type="presParOf" srcId="{80636721-8360-4D89-B832-A9482B583377}" destId="{E17D71BC-C69D-4A04-B55C-41D34885353B}" srcOrd="3" destOrd="0" presId="urn:microsoft.com/office/officeart/2005/8/layout/gear1"/>
    <dgm:cxn modelId="{06D57605-684D-4281-B17C-42646E379250}" type="presParOf" srcId="{80636721-8360-4D89-B832-A9482B583377}" destId="{976FFBB0-C85D-4500-BFD9-04DA06D1CEA1}" srcOrd="4" destOrd="0" presId="urn:microsoft.com/office/officeart/2005/8/layout/gear1"/>
    <dgm:cxn modelId="{9AC1539E-FAB3-4158-9A1B-536DF65C69D9}" type="presParOf" srcId="{80636721-8360-4D89-B832-A9482B583377}" destId="{27607D53-872B-4F8D-8962-7CC18CA4E200}" srcOrd="5" destOrd="0" presId="urn:microsoft.com/office/officeart/2005/8/layout/gear1"/>
    <dgm:cxn modelId="{BC409FEA-4DF0-4E5D-9BF5-F3DE662B81BF}" type="presParOf" srcId="{80636721-8360-4D89-B832-A9482B583377}" destId="{09A43AB7-15B6-48C9-B80F-8C46A09E87E9}" srcOrd="6" destOrd="0" presId="urn:microsoft.com/office/officeart/2005/8/layout/gear1"/>
    <dgm:cxn modelId="{BB9BDE19-75EB-4C90-A547-94108C3AC78D}" type="presParOf" srcId="{80636721-8360-4D89-B832-A9482B583377}" destId="{00A31FBC-838F-4F41-9199-8C21403E0B6A}" srcOrd="7" destOrd="0" presId="urn:microsoft.com/office/officeart/2005/8/layout/gear1"/>
    <dgm:cxn modelId="{0DDFD85E-F419-4EAB-AC9D-173ADC6805E4}" type="presParOf" srcId="{80636721-8360-4D89-B832-A9482B583377}" destId="{51658D88-0A9C-4202-AFC4-62667D494B60}" srcOrd="8" destOrd="0" presId="urn:microsoft.com/office/officeart/2005/8/layout/gear1"/>
    <dgm:cxn modelId="{C0A14226-CE3D-44DE-ADAE-A6D1A40FE4F2}" type="presParOf" srcId="{80636721-8360-4D89-B832-A9482B583377}" destId="{83552016-AC7F-4798-BA21-05B081F1F037}" srcOrd="9" destOrd="0" presId="urn:microsoft.com/office/officeart/2005/8/layout/gear1"/>
    <dgm:cxn modelId="{DB965381-4039-4764-8373-4FC2384DEA71}" type="presParOf" srcId="{80636721-8360-4D89-B832-A9482B583377}" destId="{46CE1C1C-28A8-4548-85EA-B94427F66342}" srcOrd="10" destOrd="0" presId="urn:microsoft.com/office/officeart/2005/8/layout/gear1"/>
    <dgm:cxn modelId="{FCAA7BDF-60E3-4071-90B5-DF4BAE98A001}" type="presParOf" srcId="{80636721-8360-4D89-B832-A9482B583377}" destId="{2C1CD208-E34C-4C75-BF62-2BC691013B1D}" srcOrd="11" destOrd="0" presId="urn:microsoft.com/office/officeart/2005/8/layout/gear1"/>
    <dgm:cxn modelId="{4F75677F-0DC7-4D6F-81EC-BF7B3188DBF7}" type="presParOf" srcId="{80636721-8360-4D89-B832-A9482B583377}" destId="{0FCA83D8-839E-4649-B10B-45B630784C2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B7625A-3BC4-4C34-B8C8-AD49906D2087}" type="doc">
      <dgm:prSet loTypeId="urn:microsoft.com/office/officeart/2005/8/layout/vList5" loCatId="list" qsTypeId="urn:microsoft.com/office/officeart/2005/8/quickstyle/simple2" qsCatId="simple" csTypeId="urn:microsoft.com/office/officeart/2005/8/colors/colorful1" csCatId="colorful"/>
      <dgm:spPr/>
      <dgm:t>
        <a:bodyPr/>
        <a:lstStyle/>
        <a:p>
          <a:endParaRPr lang="en-US"/>
        </a:p>
      </dgm:t>
    </dgm:pt>
    <dgm:pt modelId="{4A0EF3BA-28F2-4D83-BF7C-A67BA7DDCB49}">
      <dgm:prSet/>
      <dgm:spPr/>
      <dgm:t>
        <a:bodyPr/>
        <a:lstStyle/>
        <a:p>
          <a:r>
            <a:rPr lang="en-US"/>
            <a:t>TEAM TEACHING</a:t>
          </a:r>
        </a:p>
      </dgm:t>
    </dgm:pt>
    <dgm:pt modelId="{4B10B6E4-E9C3-46AC-AC13-BC8643447052}" type="parTrans" cxnId="{0E9AF392-4B9A-45B3-BA47-E3C9C1122D2C}">
      <dgm:prSet/>
      <dgm:spPr/>
      <dgm:t>
        <a:bodyPr/>
        <a:lstStyle/>
        <a:p>
          <a:endParaRPr lang="en-US"/>
        </a:p>
      </dgm:t>
    </dgm:pt>
    <dgm:pt modelId="{2EFBBA45-C97A-4CB1-A9B6-0761A38A2078}" type="sibTrans" cxnId="{0E9AF392-4B9A-45B3-BA47-E3C9C1122D2C}">
      <dgm:prSet/>
      <dgm:spPr/>
      <dgm:t>
        <a:bodyPr/>
        <a:lstStyle/>
        <a:p>
          <a:endParaRPr lang="en-US"/>
        </a:p>
      </dgm:t>
    </dgm:pt>
    <dgm:pt modelId="{F509E0CB-5239-42E2-B25A-EFE2DB155296}">
      <dgm:prSet/>
      <dgm:spPr/>
      <dgm:t>
        <a:bodyPr/>
        <a:lstStyle/>
        <a:p>
          <a:r>
            <a:rPr lang="en-US"/>
            <a:t>ONE TEACH/ ONE ASSIST</a:t>
          </a:r>
        </a:p>
      </dgm:t>
    </dgm:pt>
    <dgm:pt modelId="{E346CAF0-EF5B-469D-9DF5-DBF12763E7D2}" type="parTrans" cxnId="{449AB058-B4D8-4CC8-BF65-1C3F9D7ABEE7}">
      <dgm:prSet/>
      <dgm:spPr/>
      <dgm:t>
        <a:bodyPr/>
        <a:lstStyle/>
        <a:p>
          <a:endParaRPr lang="en-US"/>
        </a:p>
      </dgm:t>
    </dgm:pt>
    <dgm:pt modelId="{29461BE7-BD0E-4B84-BE39-949FFE9E9148}" type="sibTrans" cxnId="{449AB058-B4D8-4CC8-BF65-1C3F9D7ABEE7}">
      <dgm:prSet/>
      <dgm:spPr/>
      <dgm:t>
        <a:bodyPr/>
        <a:lstStyle/>
        <a:p>
          <a:endParaRPr lang="en-US"/>
        </a:p>
      </dgm:t>
    </dgm:pt>
    <dgm:pt modelId="{E02CAA93-FD06-4995-92E5-97A18B8664A0}">
      <dgm:prSet/>
      <dgm:spPr/>
      <dgm:t>
        <a:bodyPr/>
        <a:lstStyle/>
        <a:p>
          <a:r>
            <a:rPr lang="en-US"/>
            <a:t>PARALLEL TEACHING</a:t>
          </a:r>
        </a:p>
      </dgm:t>
    </dgm:pt>
    <dgm:pt modelId="{1B52C2F9-638D-4165-BCBF-5B48DB950FED}" type="parTrans" cxnId="{D0969B6C-34AA-4C39-824E-B7D9C94C3A2C}">
      <dgm:prSet/>
      <dgm:spPr/>
      <dgm:t>
        <a:bodyPr/>
        <a:lstStyle/>
        <a:p>
          <a:endParaRPr lang="en-US"/>
        </a:p>
      </dgm:t>
    </dgm:pt>
    <dgm:pt modelId="{2E11ED94-8EC5-44B4-9B3F-296EB97CB5B3}" type="sibTrans" cxnId="{D0969B6C-34AA-4C39-824E-B7D9C94C3A2C}">
      <dgm:prSet/>
      <dgm:spPr/>
      <dgm:t>
        <a:bodyPr/>
        <a:lstStyle/>
        <a:p>
          <a:endParaRPr lang="en-US"/>
        </a:p>
      </dgm:t>
    </dgm:pt>
    <dgm:pt modelId="{6272BFE5-A44A-4DBB-B27C-173D1C1E64C9}">
      <dgm:prSet/>
      <dgm:spPr/>
      <dgm:t>
        <a:bodyPr/>
        <a:lstStyle/>
        <a:p>
          <a:r>
            <a:rPr lang="en-US"/>
            <a:t>STATION TEACHING</a:t>
          </a:r>
        </a:p>
      </dgm:t>
    </dgm:pt>
    <dgm:pt modelId="{0ADBC935-60BF-4762-A4B7-891DFBC07284}" type="parTrans" cxnId="{41E3A285-3A7D-4149-971C-F6CCEC8D5CA2}">
      <dgm:prSet/>
      <dgm:spPr/>
      <dgm:t>
        <a:bodyPr/>
        <a:lstStyle/>
        <a:p>
          <a:endParaRPr lang="en-US"/>
        </a:p>
      </dgm:t>
    </dgm:pt>
    <dgm:pt modelId="{27DC8E08-F147-40A9-8200-D97EF4461F85}" type="sibTrans" cxnId="{41E3A285-3A7D-4149-971C-F6CCEC8D5CA2}">
      <dgm:prSet/>
      <dgm:spPr/>
      <dgm:t>
        <a:bodyPr/>
        <a:lstStyle/>
        <a:p>
          <a:endParaRPr lang="en-US"/>
        </a:p>
      </dgm:t>
    </dgm:pt>
    <dgm:pt modelId="{7045299E-8B1A-4490-8641-577E9848A940}">
      <dgm:prSet/>
      <dgm:spPr/>
      <dgm:t>
        <a:bodyPr/>
        <a:lstStyle/>
        <a:p>
          <a:r>
            <a:rPr lang="en-US"/>
            <a:t>ALTERNATIVE TEACHING</a:t>
          </a:r>
        </a:p>
      </dgm:t>
    </dgm:pt>
    <dgm:pt modelId="{8BE08E59-35E9-44F1-865D-13536907215B}" type="parTrans" cxnId="{1B10EA4A-58C5-4AAC-BD26-633368FCF5B1}">
      <dgm:prSet/>
      <dgm:spPr/>
      <dgm:t>
        <a:bodyPr/>
        <a:lstStyle/>
        <a:p>
          <a:endParaRPr lang="en-US"/>
        </a:p>
      </dgm:t>
    </dgm:pt>
    <dgm:pt modelId="{28E4915F-C564-404A-BF82-6405E1233399}" type="sibTrans" cxnId="{1B10EA4A-58C5-4AAC-BD26-633368FCF5B1}">
      <dgm:prSet/>
      <dgm:spPr/>
      <dgm:t>
        <a:bodyPr/>
        <a:lstStyle/>
        <a:p>
          <a:endParaRPr lang="en-US"/>
        </a:p>
      </dgm:t>
    </dgm:pt>
    <dgm:pt modelId="{0C501E7A-9015-4762-BDB1-3A8EF2BC4730}" type="pres">
      <dgm:prSet presAssocID="{25B7625A-3BC4-4C34-B8C8-AD49906D2087}" presName="Name0" presStyleCnt="0">
        <dgm:presLayoutVars>
          <dgm:dir/>
          <dgm:animLvl val="lvl"/>
          <dgm:resizeHandles val="exact"/>
        </dgm:presLayoutVars>
      </dgm:prSet>
      <dgm:spPr/>
      <dgm:t>
        <a:bodyPr/>
        <a:lstStyle/>
        <a:p>
          <a:endParaRPr lang="en-US"/>
        </a:p>
      </dgm:t>
    </dgm:pt>
    <dgm:pt modelId="{1BA5802B-8FA7-4E68-BCF8-3BFEEBAE83A8}" type="pres">
      <dgm:prSet presAssocID="{4A0EF3BA-28F2-4D83-BF7C-A67BA7DDCB49}" presName="linNode" presStyleCnt="0"/>
      <dgm:spPr/>
    </dgm:pt>
    <dgm:pt modelId="{494A969A-EC81-49C6-9745-744E11E53280}" type="pres">
      <dgm:prSet presAssocID="{4A0EF3BA-28F2-4D83-BF7C-A67BA7DDCB49}" presName="parentText" presStyleLbl="node1" presStyleIdx="0" presStyleCnt="5" custLinFactNeighborX="-65317" custLinFactNeighborY="14893">
        <dgm:presLayoutVars>
          <dgm:chMax val="1"/>
          <dgm:bulletEnabled val="1"/>
        </dgm:presLayoutVars>
      </dgm:prSet>
      <dgm:spPr/>
      <dgm:t>
        <a:bodyPr/>
        <a:lstStyle/>
        <a:p>
          <a:endParaRPr lang="en-US"/>
        </a:p>
      </dgm:t>
    </dgm:pt>
    <dgm:pt modelId="{E1AB2FC5-314B-401E-AF9D-B7595CAB3CAA}" type="pres">
      <dgm:prSet presAssocID="{2EFBBA45-C97A-4CB1-A9B6-0761A38A2078}" presName="sp" presStyleCnt="0"/>
      <dgm:spPr/>
    </dgm:pt>
    <dgm:pt modelId="{CFCEFB0A-A3E4-4B2D-89FF-F62766B803D9}" type="pres">
      <dgm:prSet presAssocID="{F509E0CB-5239-42E2-B25A-EFE2DB155296}" presName="linNode" presStyleCnt="0"/>
      <dgm:spPr/>
    </dgm:pt>
    <dgm:pt modelId="{3EC9A812-01E1-4E20-9B53-11A97D253971}" type="pres">
      <dgm:prSet presAssocID="{F509E0CB-5239-42E2-B25A-EFE2DB155296}" presName="parentText" presStyleLbl="node1" presStyleIdx="1" presStyleCnt="5" custLinFactNeighborX="69415" custLinFactNeighborY="-93526">
        <dgm:presLayoutVars>
          <dgm:chMax val="1"/>
          <dgm:bulletEnabled val="1"/>
        </dgm:presLayoutVars>
      </dgm:prSet>
      <dgm:spPr/>
      <dgm:t>
        <a:bodyPr/>
        <a:lstStyle/>
        <a:p>
          <a:endParaRPr lang="en-US"/>
        </a:p>
      </dgm:t>
    </dgm:pt>
    <dgm:pt modelId="{16D794E8-A9FD-4BC0-A932-90364F73F219}" type="pres">
      <dgm:prSet presAssocID="{29461BE7-BD0E-4B84-BE39-949FFE9E9148}" presName="sp" presStyleCnt="0"/>
      <dgm:spPr/>
    </dgm:pt>
    <dgm:pt modelId="{323F4CB2-99A1-4660-81B8-720C8D2056C7}" type="pres">
      <dgm:prSet presAssocID="{E02CAA93-FD06-4995-92E5-97A18B8664A0}" presName="linNode" presStyleCnt="0"/>
      <dgm:spPr/>
    </dgm:pt>
    <dgm:pt modelId="{4C92E329-D20D-49FE-A625-9712E9532F97}" type="pres">
      <dgm:prSet presAssocID="{E02CAA93-FD06-4995-92E5-97A18B8664A0}" presName="parentText" presStyleLbl="node1" presStyleIdx="2" presStyleCnt="5" custLinFactNeighborX="-65703" custLinFactNeighborY="-37011">
        <dgm:presLayoutVars>
          <dgm:chMax val="1"/>
          <dgm:bulletEnabled val="1"/>
        </dgm:presLayoutVars>
      </dgm:prSet>
      <dgm:spPr/>
      <dgm:t>
        <a:bodyPr/>
        <a:lstStyle/>
        <a:p>
          <a:endParaRPr lang="en-US"/>
        </a:p>
      </dgm:t>
    </dgm:pt>
    <dgm:pt modelId="{31A2962A-4A58-4259-872A-21DBEF60F508}" type="pres">
      <dgm:prSet presAssocID="{2E11ED94-8EC5-44B4-9B3F-296EB97CB5B3}" presName="sp" presStyleCnt="0"/>
      <dgm:spPr/>
    </dgm:pt>
    <dgm:pt modelId="{5614DB6D-C4EB-4CBC-B435-4E65A49576E8}" type="pres">
      <dgm:prSet presAssocID="{6272BFE5-A44A-4DBB-B27C-173D1C1E64C9}" presName="linNode" presStyleCnt="0"/>
      <dgm:spPr/>
    </dgm:pt>
    <dgm:pt modelId="{912D56BD-DC7C-49EA-B2F1-4269304500C5}" type="pres">
      <dgm:prSet presAssocID="{6272BFE5-A44A-4DBB-B27C-173D1C1E64C9}" presName="parentText" presStyleLbl="node1" presStyleIdx="3" presStyleCnt="5" custLinFactY="-31247" custLinFactNeighborX="73455" custLinFactNeighborY="-100000">
        <dgm:presLayoutVars>
          <dgm:chMax val="1"/>
          <dgm:bulletEnabled val="1"/>
        </dgm:presLayoutVars>
      </dgm:prSet>
      <dgm:spPr/>
      <dgm:t>
        <a:bodyPr/>
        <a:lstStyle/>
        <a:p>
          <a:endParaRPr lang="en-US"/>
        </a:p>
      </dgm:t>
    </dgm:pt>
    <dgm:pt modelId="{1166DF19-5EC9-429D-B000-970DA3978201}" type="pres">
      <dgm:prSet presAssocID="{27DC8E08-F147-40A9-8200-D97EF4461F85}" presName="sp" presStyleCnt="0"/>
      <dgm:spPr/>
    </dgm:pt>
    <dgm:pt modelId="{7176BFA7-4224-4AA0-8B16-7A441546BD9F}" type="pres">
      <dgm:prSet presAssocID="{7045299E-8B1A-4490-8641-577E9848A940}" presName="linNode" presStyleCnt="0"/>
      <dgm:spPr/>
    </dgm:pt>
    <dgm:pt modelId="{6E761661-3DB9-47CB-8F4A-94872C38AB5F}" type="pres">
      <dgm:prSet presAssocID="{7045299E-8B1A-4490-8641-577E9848A940}" presName="parentText" presStyleLbl="node1" presStyleIdx="4" presStyleCnt="5" custLinFactNeighborX="2169" custLinFactNeighborY="-91719">
        <dgm:presLayoutVars>
          <dgm:chMax val="1"/>
          <dgm:bulletEnabled val="1"/>
        </dgm:presLayoutVars>
      </dgm:prSet>
      <dgm:spPr/>
      <dgm:t>
        <a:bodyPr/>
        <a:lstStyle/>
        <a:p>
          <a:endParaRPr lang="en-US"/>
        </a:p>
      </dgm:t>
    </dgm:pt>
  </dgm:ptLst>
  <dgm:cxnLst>
    <dgm:cxn modelId="{1B10EA4A-58C5-4AAC-BD26-633368FCF5B1}" srcId="{25B7625A-3BC4-4C34-B8C8-AD49906D2087}" destId="{7045299E-8B1A-4490-8641-577E9848A940}" srcOrd="4" destOrd="0" parTransId="{8BE08E59-35E9-44F1-865D-13536907215B}" sibTransId="{28E4915F-C564-404A-BF82-6405E1233399}"/>
    <dgm:cxn modelId="{40C4C028-0351-4BE8-BE9D-1C07E827F6D8}" type="presOf" srcId="{E02CAA93-FD06-4995-92E5-97A18B8664A0}" destId="{4C92E329-D20D-49FE-A625-9712E9532F97}" srcOrd="0" destOrd="0" presId="urn:microsoft.com/office/officeart/2005/8/layout/vList5"/>
    <dgm:cxn modelId="{2ED48C9E-7CD5-4F7E-AD60-BB3D6CA1286A}" type="presOf" srcId="{F509E0CB-5239-42E2-B25A-EFE2DB155296}" destId="{3EC9A812-01E1-4E20-9B53-11A97D253971}" srcOrd="0" destOrd="0" presId="urn:microsoft.com/office/officeart/2005/8/layout/vList5"/>
    <dgm:cxn modelId="{7A27C9F7-99F7-4C58-AB05-B24D63AB5447}" type="presOf" srcId="{7045299E-8B1A-4490-8641-577E9848A940}" destId="{6E761661-3DB9-47CB-8F4A-94872C38AB5F}" srcOrd="0" destOrd="0" presId="urn:microsoft.com/office/officeart/2005/8/layout/vList5"/>
    <dgm:cxn modelId="{BB266594-5C87-4313-A537-9E5806E92FB9}" type="presOf" srcId="{25B7625A-3BC4-4C34-B8C8-AD49906D2087}" destId="{0C501E7A-9015-4762-BDB1-3A8EF2BC4730}" srcOrd="0" destOrd="0" presId="urn:microsoft.com/office/officeart/2005/8/layout/vList5"/>
    <dgm:cxn modelId="{449AB058-B4D8-4CC8-BF65-1C3F9D7ABEE7}" srcId="{25B7625A-3BC4-4C34-B8C8-AD49906D2087}" destId="{F509E0CB-5239-42E2-B25A-EFE2DB155296}" srcOrd="1" destOrd="0" parTransId="{E346CAF0-EF5B-469D-9DF5-DBF12763E7D2}" sibTransId="{29461BE7-BD0E-4B84-BE39-949FFE9E9148}"/>
    <dgm:cxn modelId="{D0969B6C-34AA-4C39-824E-B7D9C94C3A2C}" srcId="{25B7625A-3BC4-4C34-B8C8-AD49906D2087}" destId="{E02CAA93-FD06-4995-92E5-97A18B8664A0}" srcOrd="2" destOrd="0" parTransId="{1B52C2F9-638D-4165-BCBF-5B48DB950FED}" sibTransId="{2E11ED94-8EC5-44B4-9B3F-296EB97CB5B3}"/>
    <dgm:cxn modelId="{41E3A285-3A7D-4149-971C-F6CCEC8D5CA2}" srcId="{25B7625A-3BC4-4C34-B8C8-AD49906D2087}" destId="{6272BFE5-A44A-4DBB-B27C-173D1C1E64C9}" srcOrd="3" destOrd="0" parTransId="{0ADBC935-60BF-4762-A4B7-891DFBC07284}" sibTransId="{27DC8E08-F147-40A9-8200-D97EF4461F85}"/>
    <dgm:cxn modelId="{0E9AF392-4B9A-45B3-BA47-E3C9C1122D2C}" srcId="{25B7625A-3BC4-4C34-B8C8-AD49906D2087}" destId="{4A0EF3BA-28F2-4D83-BF7C-A67BA7DDCB49}" srcOrd="0" destOrd="0" parTransId="{4B10B6E4-E9C3-46AC-AC13-BC8643447052}" sibTransId="{2EFBBA45-C97A-4CB1-A9B6-0761A38A2078}"/>
    <dgm:cxn modelId="{2F30C439-B0B4-46CB-B4B7-77DC539663BA}" type="presOf" srcId="{6272BFE5-A44A-4DBB-B27C-173D1C1E64C9}" destId="{912D56BD-DC7C-49EA-B2F1-4269304500C5}" srcOrd="0" destOrd="0" presId="urn:microsoft.com/office/officeart/2005/8/layout/vList5"/>
    <dgm:cxn modelId="{A429161D-541B-45F3-8F4A-4C8D4F23A9AA}" type="presOf" srcId="{4A0EF3BA-28F2-4D83-BF7C-A67BA7DDCB49}" destId="{494A969A-EC81-49C6-9745-744E11E53280}" srcOrd="0" destOrd="0" presId="urn:microsoft.com/office/officeart/2005/8/layout/vList5"/>
    <dgm:cxn modelId="{423395A0-05B1-4EF6-A327-351CE03A4520}" type="presParOf" srcId="{0C501E7A-9015-4762-BDB1-3A8EF2BC4730}" destId="{1BA5802B-8FA7-4E68-BCF8-3BFEEBAE83A8}" srcOrd="0" destOrd="0" presId="urn:microsoft.com/office/officeart/2005/8/layout/vList5"/>
    <dgm:cxn modelId="{36DFE4A3-9EFD-42ED-85F0-C8A0ED922C45}" type="presParOf" srcId="{1BA5802B-8FA7-4E68-BCF8-3BFEEBAE83A8}" destId="{494A969A-EC81-49C6-9745-744E11E53280}" srcOrd="0" destOrd="0" presId="urn:microsoft.com/office/officeart/2005/8/layout/vList5"/>
    <dgm:cxn modelId="{DE6EFA94-95D3-4AA3-B1A0-EDE8AC85F095}" type="presParOf" srcId="{0C501E7A-9015-4762-BDB1-3A8EF2BC4730}" destId="{E1AB2FC5-314B-401E-AF9D-B7595CAB3CAA}" srcOrd="1" destOrd="0" presId="urn:microsoft.com/office/officeart/2005/8/layout/vList5"/>
    <dgm:cxn modelId="{0E794E9F-55FA-4310-AAE0-1B8B1F39B234}" type="presParOf" srcId="{0C501E7A-9015-4762-BDB1-3A8EF2BC4730}" destId="{CFCEFB0A-A3E4-4B2D-89FF-F62766B803D9}" srcOrd="2" destOrd="0" presId="urn:microsoft.com/office/officeart/2005/8/layout/vList5"/>
    <dgm:cxn modelId="{2F9383CD-1D5F-47E2-9543-C44D4DD7083F}" type="presParOf" srcId="{CFCEFB0A-A3E4-4B2D-89FF-F62766B803D9}" destId="{3EC9A812-01E1-4E20-9B53-11A97D253971}" srcOrd="0" destOrd="0" presId="urn:microsoft.com/office/officeart/2005/8/layout/vList5"/>
    <dgm:cxn modelId="{B03DE554-C1AD-4B18-B719-251CE2B4B4DF}" type="presParOf" srcId="{0C501E7A-9015-4762-BDB1-3A8EF2BC4730}" destId="{16D794E8-A9FD-4BC0-A932-90364F73F219}" srcOrd="3" destOrd="0" presId="urn:microsoft.com/office/officeart/2005/8/layout/vList5"/>
    <dgm:cxn modelId="{BED40701-C860-4438-AFE8-C6947E1768EC}" type="presParOf" srcId="{0C501E7A-9015-4762-BDB1-3A8EF2BC4730}" destId="{323F4CB2-99A1-4660-81B8-720C8D2056C7}" srcOrd="4" destOrd="0" presId="urn:microsoft.com/office/officeart/2005/8/layout/vList5"/>
    <dgm:cxn modelId="{6AD8657E-1065-4254-A4AC-2C8CA35EEDBF}" type="presParOf" srcId="{323F4CB2-99A1-4660-81B8-720C8D2056C7}" destId="{4C92E329-D20D-49FE-A625-9712E9532F97}" srcOrd="0" destOrd="0" presId="urn:microsoft.com/office/officeart/2005/8/layout/vList5"/>
    <dgm:cxn modelId="{CEB938D3-68E7-4FD0-BE07-43AD0193315D}" type="presParOf" srcId="{0C501E7A-9015-4762-BDB1-3A8EF2BC4730}" destId="{31A2962A-4A58-4259-872A-21DBEF60F508}" srcOrd="5" destOrd="0" presId="urn:microsoft.com/office/officeart/2005/8/layout/vList5"/>
    <dgm:cxn modelId="{FE582C06-3F41-4665-9120-09C748A85CB3}" type="presParOf" srcId="{0C501E7A-9015-4762-BDB1-3A8EF2BC4730}" destId="{5614DB6D-C4EB-4CBC-B435-4E65A49576E8}" srcOrd="6" destOrd="0" presId="urn:microsoft.com/office/officeart/2005/8/layout/vList5"/>
    <dgm:cxn modelId="{05A319BF-C299-4A9C-8FF7-8B1B2825E788}" type="presParOf" srcId="{5614DB6D-C4EB-4CBC-B435-4E65A49576E8}" destId="{912D56BD-DC7C-49EA-B2F1-4269304500C5}" srcOrd="0" destOrd="0" presId="urn:microsoft.com/office/officeart/2005/8/layout/vList5"/>
    <dgm:cxn modelId="{B098BC8F-B2D6-4AA4-8407-3ED38DADABB9}" type="presParOf" srcId="{0C501E7A-9015-4762-BDB1-3A8EF2BC4730}" destId="{1166DF19-5EC9-429D-B000-970DA3978201}" srcOrd="7" destOrd="0" presId="urn:microsoft.com/office/officeart/2005/8/layout/vList5"/>
    <dgm:cxn modelId="{7B854671-D039-4F71-98ED-5DB8307DEFBF}" type="presParOf" srcId="{0C501E7A-9015-4762-BDB1-3A8EF2BC4730}" destId="{7176BFA7-4224-4AA0-8B16-7A441546BD9F}" srcOrd="8" destOrd="0" presId="urn:microsoft.com/office/officeart/2005/8/layout/vList5"/>
    <dgm:cxn modelId="{09C44767-9693-4B5D-AD11-E5066BA08B8D}" type="presParOf" srcId="{7176BFA7-4224-4AA0-8B16-7A441546BD9F}" destId="{6E761661-3DB9-47CB-8F4A-94872C38AB5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6F85F-A7E1-43EA-B6E8-2A0E05A860F3}" type="doc">
      <dgm:prSet loTypeId="urn:microsoft.com/office/officeart/2005/8/layout/funnel1" loCatId="relationship" qsTypeId="urn:microsoft.com/office/officeart/2005/8/quickstyle/3d3" qsCatId="3D" csTypeId="urn:microsoft.com/office/officeart/2005/8/colors/colorful5" csCatId="colorful" phldr="1"/>
      <dgm:spPr/>
      <dgm:t>
        <a:bodyPr/>
        <a:lstStyle/>
        <a:p>
          <a:endParaRPr lang="en-US"/>
        </a:p>
      </dgm:t>
    </dgm:pt>
    <dgm:pt modelId="{62168C1F-02EE-4BFB-9C9C-8225B630881B}">
      <dgm:prSet phldrT="[Text]"/>
      <dgm:spPr/>
      <dgm:t>
        <a:bodyPr/>
        <a:lstStyle/>
        <a:p>
          <a:r>
            <a:rPr lang="en-US" dirty="0"/>
            <a:t>UDL</a:t>
          </a:r>
        </a:p>
      </dgm:t>
    </dgm:pt>
    <dgm:pt modelId="{29C5FB48-0E78-4C25-8613-FFD3C207142E}" type="parTrans" cxnId="{4CFC75F2-5481-434F-8A20-E1D466488CA1}">
      <dgm:prSet/>
      <dgm:spPr/>
      <dgm:t>
        <a:bodyPr/>
        <a:lstStyle/>
        <a:p>
          <a:endParaRPr lang="en-US"/>
        </a:p>
      </dgm:t>
    </dgm:pt>
    <dgm:pt modelId="{1291B0B8-C77D-4E75-89D2-3D35B144BD19}" type="sibTrans" cxnId="{4CFC75F2-5481-434F-8A20-E1D466488CA1}">
      <dgm:prSet/>
      <dgm:spPr/>
      <dgm:t>
        <a:bodyPr/>
        <a:lstStyle/>
        <a:p>
          <a:endParaRPr lang="en-US"/>
        </a:p>
      </dgm:t>
    </dgm:pt>
    <dgm:pt modelId="{ABA448A2-E49A-4FC9-88C3-7CEC44A4D699}">
      <dgm:prSet phldrT="[Text]"/>
      <dgm:spPr/>
      <dgm:t>
        <a:bodyPr/>
        <a:lstStyle/>
        <a:p>
          <a:r>
            <a:rPr lang="en-US" dirty="0"/>
            <a:t>HLPs</a:t>
          </a:r>
        </a:p>
      </dgm:t>
    </dgm:pt>
    <dgm:pt modelId="{A5399129-1C0C-4BAD-8A21-9AE95D4EFFCA}" type="parTrans" cxnId="{33E739F4-DA33-4DAC-948A-BECB53E54DE7}">
      <dgm:prSet/>
      <dgm:spPr/>
      <dgm:t>
        <a:bodyPr/>
        <a:lstStyle/>
        <a:p>
          <a:endParaRPr lang="en-US"/>
        </a:p>
      </dgm:t>
    </dgm:pt>
    <dgm:pt modelId="{4D5787E6-906B-4691-A3CA-863E61E2102C}" type="sibTrans" cxnId="{33E739F4-DA33-4DAC-948A-BECB53E54DE7}">
      <dgm:prSet/>
      <dgm:spPr/>
      <dgm:t>
        <a:bodyPr/>
        <a:lstStyle/>
        <a:p>
          <a:endParaRPr lang="en-US"/>
        </a:p>
      </dgm:t>
    </dgm:pt>
    <dgm:pt modelId="{999759BD-D26E-4C8A-A1D6-F704385F103F}">
      <dgm:prSet phldrT="[Text]" custT="1"/>
      <dgm:spPr/>
      <dgm:t>
        <a:bodyPr/>
        <a:lstStyle/>
        <a:p>
          <a:r>
            <a:rPr lang="en-US" sz="2000" b="1" dirty="0"/>
            <a:t>CO-DEVELOPMENT</a:t>
          </a:r>
        </a:p>
        <a:p>
          <a:r>
            <a:rPr lang="en-US" sz="2000" b="1" dirty="0"/>
            <a:t>CO-IMPLEMENTATION</a:t>
          </a:r>
        </a:p>
        <a:p>
          <a:r>
            <a:rPr lang="en-US" sz="2000" b="1" dirty="0"/>
            <a:t>CO-EVALUATION</a:t>
          </a:r>
        </a:p>
      </dgm:t>
    </dgm:pt>
    <dgm:pt modelId="{9D475E19-3EEA-4BFD-A0B7-2B878618AAD2}" type="parTrans" cxnId="{30414776-998A-4782-A917-A710D3251BFD}">
      <dgm:prSet/>
      <dgm:spPr/>
      <dgm:t>
        <a:bodyPr/>
        <a:lstStyle/>
        <a:p>
          <a:endParaRPr lang="en-US"/>
        </a:p>
      </dgm:t>
    </dgm:pt>
    <dgm:pt modelId="{89CD68E4-ABC9-48C0-8CB9-4CC8E5413FAD}" type="sibTrans" cxnId="{30414776-998A-4782-A917-A710D3251BFD}">
      <dgm:prSet/>
      <dgm:spPr/>
      <dgm:t>
        <a:bodyPr/>
        <a:lstStyle/>
        <a:p>
          <a:endParaRPr lang="en-US"/>
        </a:p>
      </dgm:t>
    </dgm:pt>
    <dgm:pt modelId="{0CBE9171-8E50-4DE3-961B-97D4A850C665}" type="pres">
      <dgm:prSet presAssocID="{88B6F85F-A7E1-43EA-B6E8-2A0E05A860F3}" presName="Name0" presStyleCnt="0">
        <dgm:presLayoutVars>
          <dgm:chMax val="4"/>
          <dgm:resizeHandles val="exact"/>
        </dgm:presLayoutVars>
      </dgm:prSet>
      <dgm:spPr/>
      <dgm:t>
        <a:bodyPr/>
        <a:lstStyle/>
        <a:p>
          <a:endParaRPr lang="en-US"/>
        </a:p>
      </dgm:t>
    </dgm:pt>
    <dgm:pt modelId="{38BE89E8-DE51-4F78-B850-249DEF195962}" type="pres">
      <dgm:prSet presAssocID="{88B6F85F-A7E1-43EA-B6E8-2A0E05A860F3}" presName="ellipse" presStyleLbl="trBgShp" presStyleIdx="0" presStyleCnt="1" custLinFactNeighborX="-610" custLinFactNeighborY="23919"/>
      <dgm:spPr/>
    </dgm:pt>
    <dgm:pt modelId="{121E801E-908A-43EF-B694-0402B701C9A7}" type="pres">
      <dgm:prSet presAssocID="{88B6F85F-A7E1-43EA-B6E8-2A0E05A860F3}" presName="arrow1" presStyleLbl="fgShp" presStyleIdx="0" presStyleCnt="1"/>
      <dgm:spPr/>
    </dgm:pt>
    <dgm:pt modelId="{2565DCC0-E7E1-4513-BAF8-A32919D2DA24}" type="pres">
      <dgm:prSet presAssocID="{88B6F85F-A7E1-43EA-B6E8-2A0E05A860F3}" presName="rectangle" presStyleLbl="revTx" presStyleIdx="0" presStyleCnt="1">
        <dgm:presLayoutVars>
          <dgm:bulletEnabled val="1"/>
        </dgm:presLayoutVars>
      </dgm:prSet>
      <dgm:spPr/>
      <dgm:t>
        <a:bodyPr/>
        <a:lstStyle/>
        <a:p>
          <a:endParaRPr lang="en-US"/>
        </a:p>
      </dgm:t>
    </dgm:pt>
    <dgm:pt modelId="{5689647B-F567-4ABA-9438-B07E75752FD8}" type="pres">
      <dgm:prSet presAssocID="{ABA448A2-E49A-4FC9-88C3-7CEC44A4D699}" presName="item1" presStyleLbl="node1" presStyleIdx="0" presStyleCnt="2" custScaleX="69556" custScaleY="71417" custLinFactNeighborX="60391" custLinFactNeighborY="-21566">
        <dgm:presLayoutVars>
          <dgm:bulletEnabled val="1"/>
        </dgm:presLayoutVars>
      </dgm:prSet>
      <dgm:spPr/>
      <dgm:t>
        <a:bodyPr/>
        <a:lstStyle/>
        <a:p>
          <a:endParaRPr lang="en-US"/>
        </a:p>
      </dgm:t>
    </dgm:pt>
    <dgm:pt modelId="{4B1D4530-4DC8-4EE2-8502-C82BDF310299}" type="pres">
      <dgm:prSet presAssocID="{999759BD-D26E-4C8A-A1D6-F704385F103F}" presName="item2" presStyleLbl="node1" presStyleIdx="1" presStyleCnt="2" custScaleX="82011" custScaleY="73864">
        <dgm:presLayoutVars>
          <dgm:bulletEnabled val="1"/>
        </dgm:presLayoutVars>
      </dgm:prSet>
      <dgm:spPr/>
      <dgm:t>
        <a:bodyPr/>
        <a:lstStyle/>
        <a:p>
          <a:endParaRPr lang="en-US"/>
        </a:p>
      </dgm:t>
    </dgm:pt>
    <dgm:pt modelId="{E5E806AC-286F-4F71-9080-5125C29A1AB2}" type="pres">
      <dgm:prSet presAssocID="{88B6F85F-A7E1-43EA-B6E8-2A0E05A860F3}" presName="funnel" presStyleLbl="trAlignAcc1" presStyleIdx="0" presStyleCnt="1" custScaleX="126307" custScaleY="105357" custLinFactNeighborX="192" custLinFactNeighborY="446"/>
      <dgm:spPr/>
    </dgm:pt>
  </dgm:ptLst>
  <dgm:cxnLst>
    <dgm:cxn modelId="{185BA20C-1E87-4804-BC9E-2CC56BDB6285}" type="presOf" srcId="{999759BD-D26E-4C8A-A1D6-F704385F103F}" destId="{2565DCC0-E7E1-4513-BAF8-A32919D2DA24}" srcOrd="0" destOrd="0" presId="urn:microsoft.com/office/officeart/2005/8/layout/funnel1"/>
    <dgm:cxn modelId="{DD6CF3AD-C725-4043-8ECF-1196A3CBDCAD}" type="presOf" srcId="{ABA448A2-E49A-4FC9-88C3-7CEC44A4D699}" destId="{5689647B-F567-4ABA-9438-B07E75752FD8}" srcOrd="0" destOrd="0" presId="urn:microsoft.com/office/officeart/2005/8/layout/funnel1"/>
    <dgm:cxn modelId="{E07A463C-F0B0-4519-9347-E13E91E60738}" type="presOf" srcId="{88B6F85F-A7E1-43EA-B6E8-2A0E05A860F3}" destId="{0CBE9171-8E50-4DE3-961B-97D4A850C665}" srcOrd="0" destOrd="0" presId="urn:microsoft.com/office/officeart/2005/8/layout/funnel1"/>
    <dgm:cxn modelId="{34E738D4-2ACD-4961-B550-235D904D49AA}" type="presOf" srcId="{62168C1F-02EE-4BFB-9C9C-8225B630881B}" destId="{4B1D4530-4DC8-4EE2-8502-C82BDF310299}" srcOrd="0" destOrd="0" presId="urn:microsoft.com/office/officeart/2005/8/layout/funnel1"/>
    <dgm:cxn modelId="{4CFC75F2-5481-434F-8A20-E1D466488CA1}" srcId="{88B6F85F-A7E1-43EA-B6E8-2A0E05A860F3}" destId="{62168C1F-02EE-4BFB-9C9C-8225B630881B}" srcOrd="0" destOrd="0" parTransId="{29C5FB48-0E78-4C25-8613-FFD3C207142E}" sibTransId="{1291B0B8-C77D-4E75-89D2-3D35B144BD19}"/>
    <dgm:cxn modelId="{33E739F4-DA33-4DAC-948A-BECB53E54DE7}" srcId="{88B6F85F-A7E1-43EA-B6E8-2A0E05A860F3}" destId="{ABA448A2-E49A-4FC9-88C3-7CEC44A4D699}" srcOrd="1" destOrd="0" parTransId="{A5399129-1C0C-4BAD-8A21-9AE95D4EFFCA}" sibTransId="{4D5787E6-906B-4691-A3CA-863E61E2102C}"/>
    <dgm:cxn modelId="{30414776-998A-4782-A917-A710D3251BFD}" srcId="{88B6F85F-A7E1-43EA-B6E8-2A0E05A860F3}" destId="{999759BD-D26E-4C8A-A1D6-F704385F103F}" srcOrd="2" destOrd="0" parTransId="{9D475E19-3EEA-4BFD-A0B7-2B878618AAD2}" sibTransId="{89CD68E4-ABC9-48C0-8CB9-4CC8E5413FAD}"/>
    <dgm:cxn modelId="{4D71C1A9-650D-4ADB-99C8-FEC084F15699}" type="presParOf" srcId="{0CBE9171-8E50-4DE3-961B-97D4A850C665}" destId="{38BE89E8-DE51-4F78-B850-249DEF195962}" srcOrd="0" destOrd="0" presId="urn:microsoft.com/office/officeart/2005/8/layout/funnel1"/>
    <dgm:cxn modelId="{53AE50A9-2C35-468B-B6EE-F566063A15A3}" type="presParOf" srcId="{0CBE9171-8E50-4DE3-961B-97D4A850C665}" destId="{121E801E-908A-43EF-B694-0402B701C9A7}" srcOrd="1" destOrd="0" presId="urn:microsoft.com/office/officeart/2005/8/layout/funnel1"/>
    <dgm:cxn modelId="{9EC7AB39-F2BE-4B05-A515-D2B383C5474E}" type="presParOf" srcId="{0CBE9171-8E50-4DE3-961B-97D4A850C665}" destId="{2565DCC0-E7E1-4513-BAF8-A32919D2DA24}" srcOrd="2" destOrd="0" presId="urn:microsoft.com/office/officeart/2005/8/layout/funnel1"/>
    <dgm:cxn modelId="{52059F00-17CC-421C-ADFB-ABB5B6C91472}" type="presParOf" srcId="{0CBE9171-8E50-4DE3-961B-97D4A850C665}" destId="{5689647B-F567-4ABA-9438-B07E75752FD8}" srcOrd="3" destOrd="0" presId="urn:microsoft.com/office/officeart/2005/8/layout/funnel1"/>
    <dgm:cxn modelId="{EA85AF13-AF4A-4640-90A1-594CDBABB1F5}" type="presParOf" srcId="{0CBE9171-8E50-4DE3-961B-97D4A850C665}" destId="{4B1D4530-4DC8-4EE2-8502-C82BDF310299}" srcOrd="4" destOrd="0" presId="urn:microsoft.com/office/officeart/2005/8/layout/funnel1"/>
    <dgm:cxn modelId="{7500682F-81FB-4704-A515-4F29C158FD9F}" type="presParOf" srcId="{0CBE9171-8E50-4DE3-961B-97D4A850C665}" destId="{E5E806AC-286F-4F71-9080-5125C29A1AB2}"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69571-3942-4CD1-AE5D-46E35BFD0603}"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9FA73637-AF97-499A-A948-A70167CCCB57}">
      <dgm:prSet custT="1"/>
      <dgm:spPr>
        <a:solidFill>
          <a:srgbClr val="FFFF00">
            <a:alpha val="90000"/>
          </a:srgbClr>
        </a:solidFill>
      </dgm:spPr>
      <dgm:t>
        <a:bodyPr/>
        <a:lstStyle/>
        <a:p>
          <a:r>
            <a:rPr lang="en-US" sz="1800" b="1" dirty="0"/>
            <a:t>Review</a:t>
          </a:r>
        </a:p>
      </dgm:t>
    </dgm:pt>
    <dgm:pt modelId="{908CB312-67A2-4702-ADB3-E94AD78E708A}" type="parTrans" cxnId="{42E6D47E-682A-4FC9-90E8-E444633D39A8}">
      <dgm:prSet/>
      <dgm:spPr/>
      <dgm:t>
        <a:bodyPr/>
        <a:lstStyle/>
        <a:p>
          <a:endParaRPr lang="en-US"/>
        </a:p>
      </dgm:t>
    </dgm:pt>
    <dgm:pt modelId="{88A74E97-515D-49EF-8856-AA1C3EA3FAE7}" type="sibTrans" cxnId="{42E6D47E-682A-4FC9-90E8-E444633D39A8}">
      <dgm:prSet/>
      <dgm:spPr/>
      <dgm:t>
        <a:bodyPr/>
        <a:lstStyle/>
        <a:p>
          <a:endParaRPr lang="en-US"/>
        </a:p>
      </dgm:t>
    </dgm:pt>
    <dgm:pt modelId="{963AE671-4356-4AEA-BB39-AA1F10E94432}">
      <dgm:prSet/>
      <dgm:spPr>
        <a:solidFill>
          <a:srgbClr val="FFFF00">
            <a:alpha val="90000"/>
          </a:srgbClr>
        </a:solidFill>
      </dgm:spPr>
      <dgm:t>
        <a:bodyPr/>
        <a:lstStyle/>
        <a:p>
          <a:r>
            <a:rPr lang="en-US" dirty="0"/>
            <a:t>Review the Standards/General Education Curriculum</a:t>
          </a:r>
        </a:p>
      </dgm:t>
    </dgm:pt>
    <dgm:pt modelId="{1291069A-751A-45C0-879E-525C6F9A2BD3}" type="parTrans" cxnId="{A15DADF4-E6BA-4F34-8187-78F3B2CA6068}">
      <dgm:prSet/>
      <dgm:spPr/>
      <dgm:t>
        <a:bodyPr/>
        <a:lstStyle/>
        <a:p>
          <a:endParaRPr lang="en-US"/>
        </a:p>
      </dgm:t>
    </dgm:pt>
    <dgm:pt modelId="{513350FC-E5D6-4BDC-ACE2-AAF96E5F6292}" type="sibTrans" cxnId="{A15DADF4-E6BA-4F34-8187-78F3B2CA6068}">
      <dgm:prSet/>
      <dgm:spPr/>
      <dgm:t>
        <a:bodyPr/>
        <a:lstStyle/>
        <a:p>
          <a:endParaRPr lang="en-US"/>
        </a:p>
      </dgm:t>
    </dgm:pt>
    <dgm:pt modelId="{BE822718-1B33-49C5-BEDC-179B4949066D}">
      <dgm:prSet custT="1"/>
      <dgm:spPr>
        <a:solidFill>
          <a:schemeClr val="accent1">
            <a:lumMod val="40000"/>
            <a:lumOff val="60000"/>
            <a:alpha val="90000"/>
          </a:schemeClr>
        </a:solidFill>
      </dgm:spPr>
      <dgm:t>
        <a:bodyPr/>
        <a:lstStyle/>
        <a:p>
          <a:r>
            <a:rPr lang="en-US" sz="1800" b="1" dirty="0"/>
            <a:t>Review</a:t>
          </a:r>
        </a:p>
      </dgm:t>
    </dgm:pt>
    <dgm:pt modelId="{C4F2583F-2379-424E-8CF0-A84018F20D2D}" type="parTrans" cxnId="{BF99DBDD-F932-45A5-95BC-880A06EECBBF}">
      <dgm:prSet/>
      <dgm:spPr/>
      <dgm:t>
        <a:bodyPr/>
        <a:lstStyle/>
        <a:p>
          <a:endParaRPr lang="en-US"/>
        </a:p>
      </dgm:t>
    </dgm:pt>
    <dgm:pt modelId="{C63E1367-12F6-419A-B54D-127A923E9072}" type="sibTrans" cxnId="{BF99DBDD-F932-45A5-95BC-880A06EECBBF}">
      <dgm:prSet/>
      <dgm:spPr/>
      <dgm:t>
        <a:bodyPr/>
        <a:lstStyle/>
        <a:p>
          <a:endParaRPr lang="en-US"/>
        </a:p>
      </dgm:t>
    </dgm:pt>
    <dgm:pt modelId="{F9CB046F-9680-45A2-A36A-BFB8D050864E}">
      <dgm:prSet/>
      <dgm:spPr>
        <a:solidFill>
          <a:schemeClr val="accent1">
            <a:lumMod val="40000"/>
            <a:lumOff val="60000"/>
            <a:alpha val="90000"/>
          </a:schemeClr>
        </a:solidFill>
      </dgm:spPr>
      <dgm:t>
        <a:bodyPr/>
        <a:lstStyle/>
        <a:p>
          <a:r>
            <a:rPr lang="en-US" dirty="0"/>
            <a:t>Review SDI Components for Students with Disabilities</a:t>
          </a:r>
        </a:p>
      </dgm:t>
    </dgm:pt>
    <dgm:pt modelId="{1446CBFF-3BAA-4B27-BB51-93785C7BCDE2}" type="parTrans" cxnId="{C81177E3-1E71-42EF-B15B-32879A7E19A1}">
      <dgm:prSet/>
      <dgm:spPr/>
      <dgm:t>
        <a:bodyPr/>
        <a:lstStyle/>
        <a:p>
          <a:endParaRPr lang="en-US"/>
        </a:p>
      </dgm:t>
    </dgm:pt>
    <dgm:pt modelId="{FA368961-7E27-4838-9247-3A3C5918CF8D}" type="sibTrans" cxnId="{C81177E3-1E71-42EF-B15B-32879A7E19A1}">
      <dgm:prSet/>
      <dgm:spPr/>
      <dgm:t>
        <a:bodyPr/>
        <a:lstStyle/>
        <a:p>
          <a:endParaRPr lang="en-US"/>
        </a:p>
      </dgm:t>
    </dgm:pt>
    <dgm:pt modelId="{D4DA6BA8-81C6-4B38-9C47-CAC370E11868}" type="pres">
      <dgm:prSet presAssocID="{BBE69571-3942-4CD1-AE5D-46E35BFD0603}" presName="hierChild1" presStyleCnt="0">
        <dgm:presLayoutVars>
          <dgm:chPref val="1"/>
          <dgm:dir/>
          <dgm:animOne val="branch"/>
          <dgm:animLvl val="lvl"/>
          <dgm:resizeHandles/>
        </dgm:presLayoutVars>
      </dgm:prSet>
      <dgm:spPr/>
      <dgm:t>
        <a:bodyPr/>
        <a:lstStyle/>
        <a:p>
          <a:endParaRPr lang="en-US"/>
        </a:p>
      </dgm:t>
    </dgm:pt>
    <dgm:pt modelId="{8DDB14B4-83C8-4ED2-B580-ADCB6B5DA607}" type="pres">
      <dgm:prSet presAssocID="{9FA73637-AF97-499A-A948-A70167CCCB57}" presName="hierRoot1" presStyleCnt="0"/>
      <dgm:spPr/>
    </dgm:pt>
    <dgm:pt modelId="{5750D592-BDBE-4DBE-BBEC-DCB4A2ECD88B}" type="pres">
      <dgm:prSet presAssocID="{9FA73637-AF97-499A-A948-A70167CCCB57}" presName="composite" presStyleCnt="0"/>
      <dgm:spPr/>
    </dgm:pt>
    <dgm:pt modelId="{28A6064D-D9D3-4DB9-BDF1-CFB2907DF246}" type="pres">
      <dgm:prSet presAssocID="{9FA73637-AF97-499A-A948-A70167CCCB57}" presName="background" presStyleLbl="node0" presStyleIdx="0" presStyleCnt="2"/>
      <dgm:spPr/>
    </dgm:pt>
    <dgm:pt modelId="{E508F495-9536-4B3F-A206-2D5C2C3BDEB0}" type="pres">
      <dgm:prSet presAssocID="{9FA73637-AF97-499A-A948-A70167CCCB57}" presName="text" presStyleLbl="fgAcc0" presStyleIdx="0" presStyleCnt="2" custLinFactNeighborX="-3895" custLinFactNeighborY="-6398">
        <dgm:presLayoutVars>
          <dgm:chPref val="3"/>
        </dgm:presLayoutVars>
      </dgm:prSet>
      <dgm:spPr/>
      <dgm:t>
        <a:bodyPr/>
        <a:lstStyle/>
        <a:p>
          <a:endParaRPr lang="en-US"/>
        </a:p>
      </dgm:t>
    </dgm:pt>
    <dgm:pt modelId="{52E73F7B-C992-46C3-BB3A-8B9B7A30CC95}" type="pres">
      <dgm:prSet presAssocID="{9FA73637-AF97-499A-A948-A70167CCCB57}" presName="hierChild2" presStyleCnt="0"/>
      <dgm:spPr/>
    </dgm:pt>
    <dgm:pt modelId="{E356A826-AC82-46A8-A516-2A185D52F90F}" type="pres">
      <dgm:prSet presAssocID="{1291069A-751A-45C0-879E-525C6F9A2BD3}" presName="Name10" presStyleLbl="parChTrans1D2" presStyleIdx="0" presStyleCnt="2"/>
      <dgm:spPr/>
      <dgm:t>
        <a:bodyPr/>
        <a:lstStyle/>
        <a:p>
          <a:endParaRPr lang="en-US"/>
        </a:p>
      </dgm:t>
    </dgm:pt>
    <dgm:pt modelId="{CA55F70A-52D7-4858-BB4C-AA8906242B86}" type="pres">
      <dgm:prSet presAssocID="{963AE671-4356-4AEA-BB39-AA1F10E94432}" presName="hierRoot2" presStyleCnt="0"/>
      <dgm:spPr/>
    </dgm:pt>
    <dgm:pt modelId="{1BDF0E47-ECDA-495F-A687-28A77E0016E6}" type="pres">
      <dgm:prSet presAssocID="{963AE671-4356-4AEA-BB39-AA1F10E94432}" presName="composite2" presStyleCnt="0"/>
      <dgm:spPr/>
    </dgm:pt>
    <dgm:pt modelId="{57CAE611-E6A4-47A0-BCA6-66A73B7458DF}" type="pres">
      <dgm:prSet presAssocID="{963AE671-4356-4AEA-BB39-AA1F10E94432}" presName="background2" presStyleLbl="node2" presStyleIdx="0" presStyleCnt="2"/>
      <dgm:spPr/>
    </dgm:pt>
    <dgm:pt modelId="{4011AFA3-7F3C-4AD5-A165-79142C1E43AE}" type="pres">
      <dgm:prSet presAssocID="{963AE671-4356-4AEA-BB39-AA1F10E94432}" presName="text2" presStyleLbl="fgAcc2" presStyleIdx="0" presStyleCnt="2" custLinFactNeighborX="-4457" custLinFactNeighborY="-725">
        <dgm:presLayoutVars>
          <dgm:chPref val="3"/>
        </dgm:presLayoutVars>
      </dgm:prSet>
      <dgm:spPr/>
      <dgm:t>
        <a:bodyPr/>
        <a:lstStyle/>
        <a:p>
          <a:endParaRPr lang="en-US"/>
        </a:p>
      </dgm:t>
    </dgm:pt>
    <dgm:pt modelId="{976D0723-A92F-49C3-845A-E3E170B48711}" type="pres">
      <dgm:prSet presAssocID="{963AE671-4356-4AEA-BB39-AA1F10E94432}" presName="hierChild3" presStyleCnt="0"/>
      <dgm:spPr/>
    </dgm:pt>
    <dgm:pt modelId="{7CD640FB-9187-43CB-9A0B-E0350B754634}" type="pres">
      <dgm:prSet presAssocID="{BE822718-1B33-49C5-BEDC-179B4949066D}" presName="hierRoot1" presStyleCnt="0"/>
      <dgm:spPr/>
    </dgm:pt>
    <dgm:pt modelId="{3217983F-24FE-4D19-9982-2120646BF65C}" type="pres">
      <dgm:prSet presAssocID="{BE822718-1B33-49C5-BEDC-179B4949066D}" presName="composite" presStyleCnt="0"/>
      <dgm:spPr/>
    </dgm:pt>
    <dgm:pt modelId="{44659EF0-6178-4E7B-BE01-EE7FC651101A}" type="pres">
      <dgm:prSet presAssocID="{BE822718-1B33-49C5-BEDC-179B4949066D}" presName="background" presStyleLbl="node0" presStyleIdx="1" presStyleCnt="2"/>
      <dgm:spPr/>
    </dgm:pt>
    <dgm:pt modelId="{956A74E2-AB89-49AB-A719-8B39A1DA05B0}" type="pres">
      <dgm:prSet presAssocID="{BE822718-1B33-49C5-BEDC-179B4949066D}" presName="text" presStyleLbl="fgAcc0" presStyleIdx="1" presStyleCnt="2" custLinFactNeighborX="16803" custLinFactNeighborY="-11958">
        <dgm:presLayoutVars>
          <dgm:chPref val="3"/>
        </dgm:presLayoutVars>
      </dgm:prSet>
      <dgm:spPr/>
      <dgm:t>
        <a:bodyPr/>
        <a:lstStyle/>
        <a:p>
          <a:endParaRPr lang="en-US"/>
        </a:p>
      </dgm:t>
    </dgm:pt>
    <dgm:pt modelId="{8ADA4980-C904-4563-9472-DE341C326728}" type="pres">
      <dgm:prSet presAssocID="{BE822718-1B33-49C5-BEDC-179B4949066D}" presName="hierChild2" presStyleCnt="0"/>
      <dgm:spPr/>
    </dgm:pt>
    <dgm:pt modelId="{89B83135-B81E-42AB-B29D-6973390E25FB}" type="pres">
      <dgm:prSet presAssocID="{1446CBFF-3BAA-4B27-BB51-93785C7BCDE2}" presName="Name10" presStyleLbl="parChTrans1D2" presStyleIdx="1" presStyleCnt="2"/>
      <dgm:spPr/>
      <dgm:t>
        <a:bodyPr/>
        <a:lstStyle/>
        <a:p>
          <a:endParaRPr lang="en-US"/>
        </a:p>
      </dgm:t>
    </dgm:pt>
    <dgm:pt modelId="{80E3CEBE-CD99-4195-BD0B-DEB699DE642D}" type="pres">
      <dgm:prSet presAssocID="{F9CB046F-9680-45A2-A36A-BFB8D050864E}" presName="hierRoot2" presStyleCnt="0"/>
      <dgm:spPr/>
    </dgm:pt>
    <dgm:pt modelId="{4FA39CC6-5241-44FB-8DD4-AFEF5A8CBAEF}" type="pres">
      <dgm:prSet presAssocID="{F9CB046F-9680-45A2-A36A-BFB8D050864E}" presName="composite2" presStyleCnt="0"/>
      <dgm:spPr/>
    </dgm:pt>
    <dgm:pt modelId="{7E0488C8-5272-41EE-8829-7F5738E24C49}" type="pres">
      <dgm:prSet presAssocID="{F9CB046F-9680-45A2-A36A-BFB8D050864E}" presName="background2" presStyleLbl="node2" presStyleIdx="1" presStyleCnt="2"/>
      <dgm:spPr/>
    </dgm:pt>
    <dgm:pt modelId="{D97C231B-6D5B-475D-9EC0-B470F97A3171}" type="pres">
      <dgm:prSet presAssocID="{F9CB046F-9680-45A2-A36A-BFB8D050864E}" presName="text2" presStyleLbl="fgAcc2" presStyleIdx="1" presStyleCnt="2" custLinFactNeighborX="17162" custLinFactNeighborY="-1031">
        <dgm:presLayoutVars>
          <dgm:chPref val="3"/>
        </dgm:presLayoutVars>
      </dgm:prSet>
      <dgm:spPr/>
      <dgm:t>
        <a:bodyPr/>
        <a:lstStyle/>
        <a:p>
          <a:endParaRPr lang="en-US"/>
        </a:p>
      </dgm:t>
    </dgm:pt>
    <dgm:pt modelId="{EF7EE97C-046B-476B-ABD8-6CC66CEBBD08}" type="pres">
      <dgm:prSet presAssocID="{F9CB046F-9680-45A2-A36A-BFB8D050864E}" presName="hierChild3" presStyleCnt="0"/>
      <dgm:spPr/>
    </dgm:pt>
  </dgm:ptLst>
  <dgm:cxnLst>
    <dgm:cxn modelId="{C81177E3-1E71-42EF-B15B-32879A7E19A1}" srcId="{BE822718-1B33-49C5-BEDC-179B4949066D}" destId="{F9CB046F-9680-45A2-A36A-BFB8D050864E}" srcOrd="0" destOrd="0" parTransId="{1446CBFF-3BAA-4B27-BB51-93785C7BCDE2}" sibTransId="{FA368961-7E27-4838-9247-3A3C5918CF8D}"/>
    <dgm:cxn modelId="{42E6D47E-682A-4FC9-90E8-E444633D39A8}" srcId="{BBE69571-3942-4CD1-AE5D-46E35BFD0603}" destId="{9FA73637-AF97-499A-A948-A70167CCCB57}" srcOrd="0" destOrd="0" parTransId="{908CB312-67A2-4702-ADB3-E94AD78E708A}" sibTransId="{88A74E97-515D-49EF-8856-AA1C3EA3FAE7}"/>
    <dgm:cxn modelId="{E0550AC1-DD7B-4141-A9A5-449C4682C1C1}" type="presOf" srcId="{1446CBFF-3BAA-4B27-BB51-93785C7BCDE2}" destId="{89B83135-B81E-42AB-B29D-6973390E25FB}" srcOrd="0" destOrd="0" presId="urn:microsoft.com/office/officeart/2005/8/layout/hierarchy1"/>
    <dgm:cxn modelId="{CC3B2743-C566-41ED-A294-DB5D0540B203}" type="presOf" srcId="{F9CB046F-9680-45A2-A36A-BFB8D050864E}" destId="{D97C231B-6D5B-475D-9EC0-B470F97A3171}" srcOrd="0" destOrd="0" presId="urn:microsoft.com/office/officeart/2005/8/layout/hierarchy1"/>
    <dgm:cxn modelId="{A15DADF4-E6BA-4F34-8187-78F3B2CA6068}" srcId="{9FA73637-AF97-499A-A948-A70167CCCB57}" destId="{963AE671-4356-4AEA-BB39-AA1F10E94432}" srcOrd="0" destOrd="0" parTransId="{1291069A-751A-45C0-879E-525C6F9A2BD3}" sibTransId="{513350FC-E5D6-4BDC-ACE2-AAF96E5F6292}"/>
    <dgm:cxn modelId="{337F95AE-A84B-4623-B4D0-3733E5551C5E}" type="presOf" srcId="{1291069A-751A-45C0-879E-525C6F9A2BD3}" destId="{E356A826-AC82-46A8-A516-2A185D52F90F}" srcOrd="0" destOrd="0" presId="urn:microsoft.com/office/officeart/2005/8/layout/hierarchy1"/>
    <dgm:cxn modelId="{BC2ED283-BFBC-4C71-B7EA-3140B152BC3E}" type="presOf" srcId="{BBE69571-3942-4CD1-AE5D-46E35BFD0603}" destId="{D4DA6BA8-81C6-4B38-9C47-CAC370E11868}" srcOrd="0" destOrd="0" presId="urn:microsoft.com/office/officeart/2005/8/layout/hierarchy1"/>
    <dgm:cxn modelId="{BF99DBDD-F932-45A5-95BC-880A06EECBBF}" srcId="{BBE69571-3942-4CD1-AE5D-46E35BFD0603}" destId="{BE822718-1B33-49C5-BEDC-179B4949066D}" srcOrd="1" destOrd="0" parTransId="{C4F2583F-2379-424E-8CF0-A84018F20D2D}" sibTransId="{C63E1367-12F6-419A-B54D-127A923E9072}"/>
    <dgm:cxn modelId="{D94B3190-7678-4F4D-867A-BCF73AB4F315}" type="presOf" srcId="{963AE671-4356-4AEA-BB39-AA1F10E94432}" destId="{4011AFA3-7F3C-4AD5-A165-79142C1E43AE}" srcOrd="0" destOrd="0" presId="urn:microsoft.com/office/officeart/2005/8/layout/hierarchy1"/>
    <dgm:cxn modelId="{0E6F2F34-CA81-44A3-85FC-91E34727C6A7}" type="presOf" srcId="{BE822718-1B33-49C5-BEDC-179B4949066D}" destId="{956A74E2-AB89-49AB-A719-8B39A1DA05B0}" srcOrd="0" destOrd="0" presId="urn:microsoft.com/office/officeart/2005/8/layout/hierarchy1"/>
    <dgm:cxn modelId="{30CBDFDE-F7E0-4425-99A4-34CE7014EBF4}" type="presOf" srcId="{9FA73637-AF97-499A-A948-A70167CCCB57}" destId="{E508F495-9536-4B3F-A206-2D5C2C3BDEB0}" srcOrd="0" destOrd="0" presId="urn:microsoft.com/office/officeart/2005/8/layout/hierarchy1"/>
    <dgm:cxn modelId="{0BC9E936-86E1-4D6D-B272-562931B2CD67}" type="presParOf" srcId="{D4DA6BA8-81C6-4B38-9C47-CAC370E11868}" destId="{8DDB14B4-83C8-4ED2-B580-ADCB6B5DA607}" srcOrd="0" destOrd="0" presId="urn:microsoft.com/office/officeart/2005/8/layout/hierarchy1"/>
    <dgm:cxn modelId="{764B50A7-69BA-4035-A1B6-CFEC3EA6FB46}" type="presParOf" srcId="{8DDB14B4-83C8-4ED2-B580-ADCB6B5DA607}" destId="{5750D592-BDBE-4DBE-BBEC-DCB4A2ECD88B}" srcOrd="0" destOrd="0" presId="urn:microsoft.com/office/officeart/2005/8/layout/hierarchy1"/>
    <dgm:cxn modelId="{9B7A2655-BEAA-4349-B06D-96B52E32DACD}" type="presParOf" srcId="{5750D592-BDBE-4DBE-BBEC-DCB4A2ECD88B}" destId="{28A6064D-D9D3-4DB9-BDF1-CFB2907DF246}" srcOrd="0" destOrd="0" presId="urn:microsoft.com/office/officeart/2005/8/layout/hierarchy1"/>
    <dgm:cxn modelId="{C5860BD2-7B89-4644-8408-4C012BA14881}" type="presParOf" srcId="{5750D592-BDBE-4DBE-BBEC-DCB4A2ECD88B}" destId="{E508F495-9536-4B3F-A206-2D5C2C3BDEB0}" srcOrd="1" destOrd="0" presId="urn:microsoft.com/office/officeart/2005/8/layout/hierarchy1"/>
    <dgm:cxn modelId="{21776424-6783-48F5-99DF-0B524CD167B9}" type="presParOf" srcId="{8DDB14B4-83C8-4ED2-B580-ADCB6B5DA607}" destId="{52E73F7B-C992-46C3-BB3A-8B9B7A30CC95}" srcOrd="1" destOrd="0" presId="urn:microsoft.com/office/officeart/2005/8/layout/hierarchy1"/>
    <dgm:cxn modelId="{9BE5D81F-AD52-4BA0-8D95-8CD44E457009}" type="presParOf" srcId="{52E73F7B-C992-46C3-BB3A-8B9B7A30CC95}" destId="{E356A826-AC82-46A8-A516-2A185D52F90F}" srcOrd="0" destOrd="0" presId="urn:microsoft.com/office/officeart/2005/8/layout/hierarchy1"/>
    <dgm:cxn modelId="{B8462520-DC25-46AD-8672-AE4EF3488967}" type="presParOf" srcId="{52E73F7B-C992-46C3-BB3A-8B9B7A30CC95}" destId="{CA55F70A-52D7-4858-BB4C-AA8906242B86}" srcOrd="1" destOrd="0" presId="urn:microsoft.com/office/officeart/2005/8/layout/hierarchy1"/>
    <dgm:cxn modelId="{6DD8C2C9-BFFE-4CFE-8F16-CF98810EC4E7}" type="presParOf" srcId="{CA55F70A-52D7-4858-BB4C-AA8906242B86}" destId="{1BDF0E47-ECDA-495F-A687-28A77E0016E6}" srcOrd="0" destOrd="0" presId="urn:microsoft.com/office/officeart/2005/8/layout/hierarchy1"/>
    <dgm:cxn modelId="{108E9EC8-406F-4DCF-A562-55C06FDF28D4}" type="presParOf" srcId="{1BDF0E47-ECDA-495F-A687-28A77E0016E6}" destId="{57CAE611-E6A4-47A0-BCA6-66A73B7458DF}" srcOrd="0" destOrd="0" presId="urn:microsoft.com/office/officeart/2005/8/layout/hierarchy1"/>
    <dgm:cxn modelId="{643E5386-2AF3-4FA6-921E-70FDC782C614}" type="presParOf" srcId="{1BDF0E47-ECDA-495F-A687-28A77E0016E6}" destId="{4011AFA3-7F3C-4AD5-A165-79142C1E43AE}" srcOrd="1" destOrd="0" presId="urn:microsoft.com/office/officeart/2005/8/layout/hierarchy1"/>
    <dgm:cxn modelId="{F47FFF37-99E6-449B-B38E-DC561F8DB505}" type="presParOf" srcId="{CA55F70A-52D7-4858-BB4C-AA8906242B86}" destId="{976D0723-A92F-49C3-845A-E3E170B48711}" srcOrd="1" destOrd="0" presId="urn:microsoft.com/office/officeart/2005/8/layout/hierarchy1"/>
    <dgm:cxn modelId="{79B233A0-26A2-4062-8339-E611E9F50646}" type="presParOf" srcId="{D4DA6BA8-81C6-4B38-9C47-CAC370E11868}" destId="{7CD640FB-9187-43CB-9A0B-E0350B754634}" srcOrd="1" destOrd="0" presId="urn:microsoft.com/office/officeart/2005/8/layout/hierarchy1"/>
    <dgm:cxn modelId="{DC5EC93C-8964-4524-8E16-7F7B409738A8}" type="presParOf" srcId="{7CD640FB-9187-43CB-9A0B-E0350B754634}" destId="{3217983F-24FE-4D19-9982-2120646BF65C}" srcOrd="0" destOrd="0" presId="urn:microsoft.com/office/officeart/2005/8/layout/hierarchy1"/>
    <dgm:cxn modelId="{EAB1E2C2-3247-4E61-B43F-BD52D0B97840}" type="presParOf" srcId="{3217983F-24FE-4D19-9982-2120646BF65C}" destId="{44659EF0-6178-4E7B-BE01-EE7FC651101A}" srcOrd="0" destOrd="0" presId="urn:microsoft.com/office/officeart/2005/8/layout/hierarchy1"/>
    <dgm:cxn modelId="{D823A6D8-C9B4-453B-BCAF-F1850C07DCED}" type="presParOf" srcId="{3217983F-24FE-4D19-9982-2120646BF65C}" destId="{956A74E2-AB89-49AB-A719-8B39A1DA05B0}" srcOrd="1" destOrd="0" presId="urn:microsoft.com/office/officeart/2005/8/layout/hierarchy1"/>
    <dgm:cxn modelId="{92734ED8-EAB1-4E3F-9EC2-DE715CF09716}" type="presParOf" srcId="{7CD640FB-9187-43CB-9A0B-E0350B754634}" destId="{8ADA4980-C904-4563-9472-DE341C326728}" srcOrd="1" destOrd="0" presId="urn:microsoft.com/office/officeart/2005/8/layout/hierarchy1"/>
    <dgm:cxn modelId="{BB707C21-05D2-4073-8BCC-B94A0B318DC3}" type="presParOf" srcId="{8ADA4980-C904-4563-9472-DE341C326728}" destId="{89B83135-B81E-42AB-B29D-6973390E25FB}" srcOrd="0" destOrd="0" presId="urn:microsoft.com/office/officeart/2005/8/layout/hierarchy1"/>
    <dgm:cxn modelId="{05A55543-3118-48DE-A3A0-BC7FAA954CAD}" type="presParOf" srcId="{8ADA4980-C904-4563-9472-DE341C326728}" destId="{80E3CEBE-CD99-4195-BD0B-DEB699DE642D}" srcOrd="1" destOrd="0" presId="urn:microsoft.com/office/officeart/2005/8/layout/hierarchy1"/>
    <dgm:cxn modelId="{399A4DD1-4254-4455-BA39-4A1502E9ED3B}" type="presParOf" srcId="{80E3CEBE-CD99-4195-BD0B-DEB699DE642D}" destId="{4FA39CC6-5241-44FB-8DD4-AFEF5A8CBAEF}" srcOrd="0" destOrd="0" presId="urn:microsoft.com/office/officeart/2005/8/layout/hierarchy1"/>
    <dgm:cxn modelId="{A64EEA4B-E8C3-49AF-BBDA-9ED6B294EB1B}" type="presParOf" srcId="{4FA39CC6-5241-44FB-8DD4-AFEF5A8CBAEF}" destId="{7E0488C8-5272-41EE-8829-7F5738E24C49}" srcOrd="0" destOrd="0" presId="urn:microsoft.com/office/officeart/2005/8/layout/hierarchy1"/>
    <dgm:cxn modelId="{517AEF02-E600-4589-B5CB-B498E77A39F7}" type="presParOf" srcId="{4FA39CC6-5241-44FB-8DD4-AFEF5A8CBAEF}" destId="{D97C231B-6D5B-475D-9EC0-B470F97A3171}" srcOrd="1" destOrd="0" presId="urn:microsoft.com/office/officeart/2005/8/layout/hierarchy1"/>
    <dgm:cxn modelId="{8372FEB0-9201-442A-9702-68C79C265AE1}" type="presParOf" srcId="{80E3CEBE-CD99-4195-BD0B-DEB699DE642D}" destId="{EF7EE97C-046B-476B-ABD8-6CC66CEBBD08}"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4DF0E9D-401C-4446-B7D5-624B8E6EF497}"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457404AC-7A70-48F1-BAC1-E6C6DE1A0A92}">
      <dgm:prSet/>
      <dgm:spPr>
        <a:solidFill>
          <a:srgbClr val="FFFF00"/>
        </a:solidFill>
        <a:ln>
          <a:solidFill>
            <a:schemeClr val="bg1"/>
          </a:solidFill>
        </a:ln>
      </dgm:spPr>
      <dgm:t>
        <a:bodyPr/>
        <a:lstStyle/>
        <a:p>
          <a:r>
            <a:rPr lang="en-US" dirty="0">
              <a:solidFill>
                <a:schemeClr val="bg1"/>
              </a:solidFill>
            </a:rPr>
            <a:t>Review</a:t>
          </a:r>
        </a:p>
      </dgm:t>
    </dgm:pt>
    <dgm:pt modelId="{13E82707-9D34-4B4F-9F77-36DD7D8F4017}" type="parTrans" cxnId="{0ED1BC41-4CF8-43A0-8297-1866550C1A0E}">
      <dgm:prSet/>
      <dgm:spPr/>
      <dgm:t>
        <a:bodyPr/>
        <a:lstStyle/>
        <a:p>
          <a:endParaRPr lang="en-US"/>
        </a:p>
      </dgm:t>
    </dgm:pt>
    <dgm:pt modelId="{F32498A8-E719-406F-BDE7-08A48B167780}" type="sibTrans" cxnId="{0ED1BC41-4CF8-43A0-8297-1866550C1A0E}">
      <dgm:prSet/>
      <dgm:spPr/>
      <dgm:t>
        <a:bodyPr/>
        <a:lstStyle/>
        <a:p>
          <a:endParaRPr lang="en-US"/>
        </a:p>
      </dgm:t>
    </dgm:pt>
    <dgm:pt modelId="{9BACE8E2-B2BB-44A0-A16C-1AFCAE0D3D62}">
      <dgm:prSet/>
      <dgm:spPr>
        <a:solidFill>
          <a:srgbClr val="FFFF00">
            <a:alpha val="90000"/>
          </a:srgbClr>
        </a:solidFill>
        <a:ln>
          <a:solidFill>
            <a:schemeClr val="bg1">
              <a:alpha val="90000"/>
            </a:schemeClr>
          </a:solidFill>
        </a:ln>
      </dgm:spPr>
      <dgm:t>
        <a:bodyPr/>
        <a:lstStyle/>
        <a:p>
          <a:r>
            <a:rPr lang="en-US" dirty="0"/>
            <a:t>Review curriculum standards, objectives, assessments, and essential skills.</a:t>
          </a:r>
        </a:p>
      </dgm:t>
    </dgm:pt>
    <dgm:pt modelId="{64F8A4A4-A6AC-4BBB-9337-B95449FDAB8E}" type="parTrans" cxnId="{4FCE6469-36DE-48C2-A57F-E5408E03AD0E}">
      <dgm:prSet/>
      <dgm:spPr/>
      <dgm:t>
        <a:bodyPr/>
        <a:lstStyle/>
        <a:p>
          <a:endParaRPr lang="en-US"/>
        </a:p>
      </dgm:t>
    </dgm:pt>
    <dgm:pt modelId="{3D4CC3EE-D29B-4CC3-8C07-C0D4F909EDE1}" type="sibTrans" cxnId="{4FCE6469-36DE-48C2-A57F-E5408E03AD0E}">
      <dgm:prSet/>
      <dgm:spPr/>
      <dgm:t>
        <a:bodyPr/>
        <a:lstStyle/>
        <a:p>
          <a:endParaRPr lang="en-US"/>
        </a:p>
      </dgm:t>
    </dgm:pt>
    <dgm:pt modelId="{9BFE9669-2D6C-480A-94B9-C9D89CABCEBC}">
      <dgm:prSet/>
      <dgm:spPr>
        <a:solidFill>
          <a:schemeClr val="accent1">
            <a:lumMod val="40000"/>
            <a:lumOff val="60000"/>
          </a:schemeClr>
        </a:solidFill>
        <a:ln>
          <a:solidFill>
            <a:schemeClr val="bg1"/>
          </a:solidFill>
        </a:ln>
      </dgm:spPr>
      <dgm:t>
        <a:bodyPr/>
        <a:lstStyle/>
        <a:p>
          <a:r>
            <a:rPr lang="en-US"/>
            <a:t>Review</a:t>
          </a:r>
        </a:p>
      </dgm:t>
    </dgm:pt>
    <dgm:pt modelId="{36360895-420D-4862-B31E-40753EC3D78A}" type="parTrans" cxnId="{9EA097F0-1AF7-4204-BD3D-AADF93FD8806}">
      <dgm:prSet/>
      <dgm:spPr/>
      <dgm:t>
        <a:bodyPr/>
        <a:lstStyle/>
        <a:p>
          <a:endParaRPr lang="en-US"/>
        </a:p>
      </dgm:t>
    </dgm:pt>
    <dgm:pt modelId="{01EF0A68-3C5E-49CF-A4C1-56FC279F6E01}" type="sibTrans" cxnId="{9EA097F0-1AF7-4204-BD3D-AADF93FD8806}">
      <dgm:prSet/>
      <dgm:spPr/>
      <dgm:t>
        <a:bodyPr/>
        <a:lstStyle/>
        <a:p>
          <a:endParaRPr lang="en-US"/>
        </a:p>
      </dgm:t>
    </dgm:pt>
    <dgm:pt modelId="{538CB157-5B5E-4528-8353-328F3F21A287}">
      <dgm:prSet/>
      <dgm:spPr>
        <a:solidFill>
          <a:schemeClr val="accent1">
            <a:lumMod val="40000"/>
            <a:lumOff val="60000"/>
            <a:alpha val="90000"/>
          </a:schemeClr>
        </a:solidFill>
        <a:ln>
          <a:solidFill>
            <a:schemeClr val="bg1">
              <a:alpha val="90000"/>
            </a:schemeClr>
          </a:solidFill>
        </a:ln>
      </dgm:spPr>
      <dgm:t>
        <a:bodyPr/>
        <a:lstStyle/>
        <a:p>
          <a:r>
            <a:rPr lang="en-US" dirty="0"/>
            <a:t>Review student IEPs.</a:t>
          </a:r>
        </a:p>
      </dgm:t>
    </dgm:pt>
    <dgm:pt modelId="{342E2338-85D1-4F2A-86EA-FA34E843F26D}" type="parTrans" cxnId="{419A0A93-FA08-4795-8F01-E8DE4299A555}">
      <dgm:prSet/>
      <dgm:spPr/>
      <dgm:t>
        <a:bodyPr/>
        <a:lstStyle/>
        <a:p>
          <a:endParaRPr lang="en-US"/>
        </a:p>
      </dgm:t>
    </dgm:pt>
    <dgm:pt modelId="{2395880A-C15D-4773-9D78-0EF124BC2008}" type="sibTrans" cxnId="{419A0A93-FA08-4795-8F01-E8DE4299A555}">
      <dgm:prSet/>
      <dgm:spPr/>
      <dgm:t>
        <a:bodyPr/>
        <a:lstStyle/>
        <a:p>
          <a:endParaRPr lang="en-US"/>
        </a:p>
      </dgm:t>
    </dgm:pt>
    <dgm:pt modelId="{0EDDDCE7-0BDE-4FBA-A070-0FA6ED5F9951}">
      <dgm:prSet/>
      <dgm:spPr>
        <a:solidFill>
          <a:schemeClr val="accent4">
            <a:lumMod val="60000"/>
            <a:lumOff val="40000"/>
          </a:schemeClr>
        </a:solidFill>
        <a:ln>
          <a:solidFill>
            <a:schemeClr val="bg1"/>
          </a:solidFill>
        </a:ln>
      </dgm:spPr>
      <dgm:t>
        <a:bodyPr/>
        <a:lstStyle/>
        <a:p>
          <a:r>
            <a:rPr lang="en-US"/>
            <a:t>Identify</a:t>
          </a:r>
        </a:p>
      </dgm:t>
    </dgm:pt>
    <dgm:pt modelId="{E16CC799-03F6-4C9B-91D9-645C1A7CCC8B}" type="parTrans" cxnId="{37EDA1C8-7BA3-4FB9-B075-8FF7D5499776}">
      <dgm:prSet/>
      <dgm:spPr/>
      <dgm:t>
        <a:bodyPr/>
        <a:lstStyle/>
        <a:p>
          <a:endParaRPr lang="en-US"/>
        </a:p>
      </dgm:t>
    </dgm:pt>
    <dgm:pt modelId="{9D41523E-1C19-4EA8-8149-5D67C139C353}" type="sibTrans" cxnId="{37EDA1C8-7BA3-4FB9-B075-8FF7D5499776}">
      <dgm:prSet/>
      <dgm:spPr/>
      <dgm:t>
        <a:bodyPr/>
        <a:lstStyle/>
        <a:p>
          <a:endParaRPr lang="en-US"/>
        </a:p>
      </dgm:t>
    </dgm:pt>
    <dgm:pt modelId="{962300B4-E70F-40D0-AE27-D04224C9166A}">
      <dgm:prSet/>
      <dgm:spPr>
        <a:solidFill>
          <a:srgbClr val="92D050">
            <a:alpha val="90000"/>
          </a:srgbClr>
        </a:solidFill>
        <a:ln>
          <a:solidFill>
            <a:schemeClr val="bg1">
              <a:alpha val="90000"/>
            </a:schemeClr>
          </a:solidFill>
        </a:ln>
      </dgm:spPr>
      <dgm:t>
        <a:bodyPr/>
        <a:lstStyle/>
        <a:p>
          <a:r>
            <a:rPr lang="en-US" dirty="0"/>
            <a:t>Identify points throughout the unit that may present barriers to learning.</a:t>
          </a:r>
        </a:p>
      </dgm:t>
    </dgm:pt>
    <dgm:pt modelId="{B609D0DA-4F41-4324-90F2-7940773FCAB0}" type="parTrans" cxnId="{5BA5A23A-6094-44A2-89D0-771CBB66E0BE}">
      <dgm:prSet/>
      <dgm:spPr/>
      <dgm:t>
        <a:bodyPr/>
        <a:lstStyle/>
        <a:p>
          <a:endParaRPr lang="en-US"/>
        </a:p>
      </dgm:t>
    </dgm:pt>
    <dgm:pt modelId="{0024F374-7218-433B-A911-CB853E5DDAAF}" type="sibTrans" cxnId="{5BA5A23A-6094-44A2-89D0-771CBB66E0BE}">
      <dgm:prSet/>
      <dgm:spPr/>
      <dgm:t>
        <a:bodyPr/>
        <a:lstStyle/>
        <a:p>
          <a:endParaRPr lang="en-US"/>
        </a:p>
      </dgm:t>
    </dgm:pt>
    <dgm:pt modelId="{931F7A9D-6985-4AC4-998B-7270238E8775}" type="pres">
      <dgm:prSet presAssocID="{34DF0E9D-401C-4446-B7D5-624B8E6EF497}" presName="Name0" presStyleCnt="0">
        <dgm:presLayoutVars>
          <dgm:dir/>
          <dgm:animLvl val="lvl"/>
          <dgm:resizeHandles val="exact"/>
        </dgm:presLayoutVars>
      </dgm:prSet>
      <dgm:spPr/>
      <dgm:t>
        <a:bodyPr/>
        <a:lstStyle/>
        <a:p>
          <a:endParaRPr lang="en-US"/>
        </a:p>
      </dgm:t>
    </dgm:pt>
    <dgm:pt modelId="{2464E027-E202-4D72-8900-F2056C758D0B}" type="pres">
      <dgm:prSet presAssocID="{0EDDDCE7-0BDE-4FBA-A070-0FA6ED5F9951}" presName="boxAndChildren" presStyleCnt="0"/>
      <dgm:spPr/>
    </dgm:pt>
    <dgm:pt modelId="{88E88A55-8B6C-4D75-8717-9276016B2E85}" type="pres">
      <dgm:prSet presAssocID="{0EDDDCE7-0BDE-4FBA-A070-0FA6ED5F9951}" presName="parentTextBox" presStyleLbl="alignNode1" presStyleIdx="0" presStyleCnt="3"/>
      <dgm:spPr/>
      <dgm:t>
        <a:bodyPr/>
        <a:lstStyle/>
        <a:p>
          <a:endParaRPr lang="en-US"/>
        </a:p>
      </dgm:t>
    </dgm:pt>
    <dgm:pt modelId="{A0289007-4AF8-44FE-9D12-F65066D6B958}" type="pres">
      <dgm:prSet presAssocID="{0EDDDCE7-0BDE-4FBA-A070-0FA6ED5F9951}" presName="descendantBox" presStyleLbl="bgAccFollowNode1" presStyleIdx="0" presStyleCnt="3"/>
      <dgm:spPr/>
      <dgm:t>
        <a:bodyPr/>
        <a:lstStyle/>
        <a:p>
          <a:endParaRPr lang="en-US"/>
        </a:p>
      </dgm:t>
    </dgm:pt>
    <dgm:pt modelId="{1574A834-E4AB-4783-9A21-7E7BBED858F9}" type="pres">
      <dgm:prSet presAssocID="{01EF0A68-3C5E-49CF-A4C1-56FC279F6E01}" presName="sp" presStyleCnt="0"/>
      <dgm:spPr/>
    </dgm:pt>
    <dgm:pt modelId="{C5CBF184-6032-469A-B3B8-4527509F303F}" type="pres">
      <dgm:prSet presAssocID="{9BFE9669-2D6C-480A-94B9-C9D89CABCEBC}" presName="arrowAndChildren" presStyleCnt="0"/>
      <dgm:spPr/>
    </dgm:pt>
    <dgm:pt modelId="{3E958E97-539B-4B8C-9D68-6BB3B13C3AEA}" type="pres">
      <dgm:prSet presAssocID="{9BFE9669-2D6C-480A-94B9-C9D89CABCEBC}" presName="parentTextArrow" presStyleLbl="node1" presStyleIdx="0" presStyleCnt="0"/>
      <dgm:spPr/>
      <dgm:t>
        <a:bodyPr/>
        <a:lstStyle/>
        <a:p>
          <a:endParaRPr lang="en-US"/>
        </a:p>
      </dgm:t>
    </dgm:pt>
    <dgm:pt modelId="{A8C0CF3F-6936-45F5-BB9F-375864B144B4}" type="pres">
      <dgm:prSet presAssocID="{9BFE9669-2D6C-480A-94B9-C9D89CABCEBC}" presName="arrow" presStyleLbl="alignNode1" presStyleIdx="1" presStyleCnt="3"/>
      <dgm:spPr/>
      <dgm:t>
        <a:bodyPr/>
        <a:lstStyle/>
        <a:p>
          <a:endParaRPr lang="en-US"/>
        </a:p>
      </dgm:t>
    </dgm:pt>
    <dgm:pt modelId="{C5828B01-5E58-4665-9898-A81C73A2D89F}" type="pres">
      <dgm:prSet presAssocID="{9BFE9669-2D6C-480A-94B9-C9D89CABCEBC}" presName="descendantArrow" presStyleLbl="bgAccFollowNode1" presStyleIdx="1" presStyleCnt="3"/>
      <dgm:spPr/>
      <dgm:t>
        <a:bodyPr/>
        <a:lstStyle/>
        <a:p>
          <a:endParaRPr lang="en-US"/>
        </a:p>
      </dgm:t>
    </dgm:pt>
    <dgm:pt modelId="{B5A21FF0-1C2B-4EED-9604-AEE18771A58F}" type="pres">
      <dgm:prSet presAssocID="{F32498A8-E719-406F-BDE7-08A48B167780}" presName="sp" presStyleCnt="0"/>
      <dgm:spPr/>
    </dgm:pt>
    <dgm:pt modelId="{359863FA-2312-4BB2-B754-D18B617DAA41}" type="pres">
      <dgm:prSet presAssocID="{457404AC-7A70-48F1-BAC1-E6C6DE1A0A92}" presName="arrowAndChildren" presStyleCnt="0"/>
      <dgm:spPr/>
    </dgm:pt>
    <dgm:pt modelId="{9D672E58-F93C-4566-A009-7A26CE932A31}" type="pres">
      <dgm:prSet presAssocID="{457404AC-7A70-48F1-BAC1-E6C6DE1A0A92}" presName="parentTextArrow" presStyleLbl="node1" presStyleIdx="0" presStyleCnt="0"/>
      <dgm:spPr/>
      <dgm:t>
        <a:bodyPr/>
        <a:lstStyle/>
        <a:p>
          <a:endParaRPr lang="en-US"/>
        </a:p>
      </dgm:t>
    </dgm:pt>
    <dgm:pt modelId="{48D0155C-F0FF-413A-9EA8-894ADAB5F4D3}" type="pres">
      <dgm:prSet presAssocID="{457404AC-7A70-48F1-BAC1-E6C6DE1A0A92}" presName="arrow" presStyleLbl="alignNode1" presStyleIdx="2" presStyleCnt="3"/>
      <dgm:spPr/>
      <dgm:t>
        <a:bodyPr/>
        <a:lstStyle/>
        <a:p>
          <a:endParaRPr lang="en-US"/>
        </a:p>
      </dgm:t>
    </dgm:pt>
    <dgm:pt modelId="{1B31E77A-6AD8-4D0E-A6F0-EECB0030B777}" type="pres">
      <dgm:prSet presAssocID="{457404AC-7A70-48F1-BAC1-E6C6DE1A0A92}" presName="descendantArrow" presStyleLbl="bgAccFollowNode1" presStyleIdx="2" presStyleCnt="3"/>
      <dgm:spPr/>
      <dgm:t>
        <a:bodyPr/>
        <a:lstStyle/>
        <a:p>
          <a:endParaRPr lang="en-US"/>
        </a:p>
      </dgm:t>
    </dgm:pt>
  </dgm:ptLst>
  <dgm:cxnLst>
    <dgm:cxn modelId="{9EA097F0-1AF7-4204-BD3D-AADF93FD8806}" srcId="{34DF0E9D-401C-4446-B7D5-624B8E6EF497}" destId="{9BFE9669-2D6C-480A-94B9-C9D89CABCEBC}" srcOrd="1" destOrd="0" parTransId="{36360895-420D-4862-B31E-40753EC3D78A}" sibTransId="{01EF0A68-3C5E-49CF-A4C1-56FC279F6E01}"/>
    <dgm:cxn modelId="{EF90AE09-FD6D-43D0-8CD1-A6FDB8306B63}" type="presOf" srcId="{538CB157-5B5E-4528-8353-328F3F21A287}" destId="{C5828B01-5E58-4665-9898-A81C73A2D89F}" srcOrd="0" destOrd="0" presId="urn:microsoft.com/office/officeart/2016/7/layout/VerticalDownArrowProcess"/>
    <dgm:cxn modelId="{D5AEDFD3-A176-458A-B8D8-FCCEAC744D4B}" type="presOf" srcId="{457404AC-7A70-48F1-BAC1-E6C6DE1A0A92}" destId="{9D672E58-F93C-4566-A009-7A26CE932A31}" srcOrd="0" destOrd="0" presId="urn:microsoft.com/office/officeart/2016/7/layout/VerticalDownArrowProcess"/>
    <dgm:cxn modelId="{419A0A93-FA08-4795-8F01-E8DE4299A555}" srcId="{9BFE9669-2D6C-480A-94B9-C9D89CABCEBC}" destId="{538CB157-5B5E-4528-8353-328F3F21A287}" srcOrd="0" destOrd="0" parTransId="{342E2338-85D1-4F2A-86EA-FA34E843F26D}" sibTransId="{2395880A-C15D-4773-9D78-0EF124BC2008}"/>
    <dgm:cxn modelId="{5BA5A23A-6094-44A2-89D0-771CBB66E0BE}" srcId="{0EDDDCE7-0BDE-4FBA-A070-0FA6ED5F9951}" destId="{962300B4-E70F-40D0-AE27-D04224C9166A}" srcOrd="0" destOrd="0" parTransId="{B609D0DA-4F41-4324-90F2-7940773FCAB0}" sibTransId="{0024F374-7218-433B-A911-CB853E5DDAAF}"/>
    <dgm:cxn modelId="{F2CD8510-9605-42D0-AB88-A4F6D7736B8B}" type="presOf" srcId="{34DF0E9D-401C-4446-B7D5-624B8E6EF497}" destId="{931F7A9D-6985-4AC4-998B-7270238E8775}" srcOrd="0" destOrd="0" presId="urn:microsoft.com/office/officeart/2016/7/layout/VerticalDownArrowProcess"/>
    <dgm:cxn modelId="{4FCE6469-36DE-48C2-A57F-E5408E03AD0E}" srcId="{457404AC-7A70-48F1-BAC1-E6C6DE1A0A92}" destId="{9BACE8E2-B2BB-44A0-A16C-1AFCAE0D3D62}" srcOrd="0" destOrd="0" parTransId="{64F8A4A4-A6AC-4BBB-9337-B95449FDAB8E}" sibTransId="{3D4CC3EE-D29B-4CC3-8C07-C0D4F909EDE1}"/>
    <dgm:cxn modelId="{E07300B8-9BAF-4842-9F1C-E97E2CF53D48}" type="presOf" srcId="{9BFE9669-2D6C-480A-94B9-C9D89CABCEBC}" destId="{A8C0CF3F-6936-45F5-BB9F-375864B144B4}" srcOrd="1" destOrd="0" presId="urn:microsoft.com/office/officeart/2016/7/layout/VerticalDownArrowProcess"/>
    <dgm:cxn modelId="{0ED1BC41-4CF8-43A0-8297-1866550C1A0E}" srcId="{34DF0E9D-401C-4446-B7D5-624B8E6EF497}" destId="{457404AC-7A70-48F1-BAC1-E6C6DE1A0A92}" srcOrd="0" destOrd="0" parTransId="{13E82707-9D34-4B4F-9F77-36DD7D8F4017}" sibTransId="{F32498A8-E719-406F-BDE7-08A48B167780}"/>
    <dgm:cxn modelId="{504D1D74-67BF-48D7-BD48-3DC0C5E3120D}" type="presOf" srcId="{962300B4-E70F-40D0-AE27-D04224C9166A}" destId="{A0289007-4AF8-44FE-9D12-F65066D6B958}" srcOrd="0" destOrd="0" presId="urn:microsoft.com/office/officeart/2016/7/layout/VerticalDownArrowProcess"/>
    <dgm:cxn modelId="{68E642F4-E03E-465E-8C72-F92192698721}" type="presOf" srcId="{9BFE9669-2D6C-480A-94B9-C9D89CABCEBC}" destId="{3E958E97-539B-4B8C-9D68-6BB3B13C3AEA}" srcOrd="0" destOrd="0" presId="urn:microsoft.com/office/officeart/2016/7/layout/VerticalDownArrowProcess"/>
    <dgm:cxn modelId="{37A0C2AD-0453-44EA-8598-34EF86F2FABD}" type="presOf" srcId="{0EDDDCE7-0BDE-4FBA-A070-0FA6ED5F9951}" destId="{88E88A55-8B6C-4D75-8717-9276016B2E85}" srcOrd="0" destOrd="0" presId="urn:microsoft.com/office/officeart/2016/7/layout/VerticalDownArrowProcess"/>
    <dgm:cxn modelId="{0204B836-F5A3-41EC-A86E-2380FFE77463}" type="presOf" srcId="{9BACE8E2-B2BB-44A0-A16C-1AFCAE0D3D62}" destId="{1B31E77A-6AD8-4D0E-A6F0-EECB0030B777}" srcOrd="0" destOrd="0" presId="urn:microsoft.com/office/officeart/2016/7/layout/VerticalDownArrowProcess"/>
    <dgm:cxn modelId="{23A2C062-3729-40FA-B6E7-039F1E096382}" type="presOf" srcId="{457404AC-7A70-48F1-BAC1-E6C6DE1A0A92}" destId="{48D0155C-F0FF-413A-9EA8-894ADAB5F4D3}" srcOrd="1" destOrd="0" presId="urn:microsoft.com/office/officeart/2016/7/layout/VerticalDownArrowProcess"/>
    <dgm:cxn modelId="{37EDA1C8-7BA3-4FB9-B075-8FF7D5499776}" srcId="{34DF0E9D-401C-4446-B7D5-624B8E6EF497}" destId="{0EDDDCE7-0BDE-4FBA-A070-0FA6ED5F9951}" srcOrd="2" destOrd="0" parTransId="{E16CC799-03F6-4C9B-91D9-645C1A7CCC8B}" sibTransId="{9D41523E-1C19-4EA8-8149-5D67C139C353}"/>
    <dgm:cxn modelId="{D8171FFB-FBE4-4D9A-BAEF-F29A62005278}" type="presParOf" srcId="{931F7A9D-6985-4AC4-998B-7270238E8775}" destId="{2464E027-E202-4D72-8900-F2056C758D0B}" srcOrd="0" destOrd="0" presId="urn:microsoft.com/office/officeart/2016/7/layout/VerticalDownArrowProcess"/>
    <dgm:cxn modelId="{824F9DCC-FC90-47F2-B9BB-B88A33F18F17}" type="presParOf" srcId="{2464E027-E202-4D72-8900-F2056C758D0B}" destId="{88E88A55-8B6C-4D75-8717-9276016B2E85}" srcOrd="0" destOrd="0" presId="urn:microsoft.com/office/officeart/2016/7/layout/VerticalDownArrowProcess"/>
    <dgm:cxn modelId="{7FE7A227-41CD-4CE4-AEC7-207CD5B846DD}" type="presParOf" srcId="{2464E027-E202-4D72-8900-F2056C758D0B}" destId="{A0289007-4AF8-44FE-9D12-F65066D6B958}" srcOrd="1" destOrd="0" presId="urn:microsoft.com/office/officeart/2016/7/layout/VerticalDownArrowProcess"/>
    <dgm:cxn modelId="{53E1C946-16E9-4D4A-BE13-139246C5AF7C}" type="presParOf" srcId="{931F7A9D-6985-4AC4-998B-7270238E8775}" destId="{1574A834-E4AB-4783-9A21-7E7BBED858F9}" srcOrd="1" destOrd="0" presId="urn:microsoft.com/office/officeart/2016/7/layout/VerticalDownArrowProcess"/>
    <dgm:cxn modelId="{4E75FE95-7D9D-42FD-83F6-90DF93573ABC}" type="presParOf" srcId="{931F7A9D-6985-4AC4-998B-7270238E8775}" destId="{C5CBF184-6032-469A-B3B8-4527509F303F}" srcOrd="2" destOrd="0" presId="urn:microsoft.com/office/officeart/2016/7/layout/VerticalDownArrowProcess"/>
    <dgm:cxn modelId="{B36DD40A-F861-4D48-808A-C95847847C30}" type="presParOf" srcId="{C5CBF184-6032-469A-B3B8-4527509F303F}" destId="{3E958E97-539B-4B8C-9D68-6BB3B13C3AEA}" srcOrd="0" destOrd="0" presId="urn:microsoft.com/office/officeart/2016/7/layout/VerticalDownArrowProcess"/>
    <dgm:cxn modelId="{F4C5D67F-63C0-405F-8A28-0774F0849C72}" type="presParOf" srcId="{C5CBF184-6032-469A-B3B8-4527509F303F}" destId="{A8C0CF3F-6936-45F5-BB9F-375864B144B4}" srcOrd="1" destOrd="0" presId="urn:microsoft.com/office/officeart/2016/7/layout/VerticalDownArrowProcess"/>
    <dgm:cxn modelId="{B144F350-F138-436F-9987-71ECF1C26C76}" type="presParOf" srcId="{C5CBF184-6032-469A-B3B8-4527509F303F}" destId="{C5828B01-5E58-4665-9898-A81C73A2D89F}" srcOrd="2" destOrd="0" presId="urn:microsoft.com/office/officeart/2016/7/layout/VerticalDownArrowProcess"/>
    <dgm:cxn modelId="{6391F6DE-B7B2-451D-9DEB-8EEB6044819D}" type="presParOf" srcId="{931F7A9D-6985-4AC4-998B-7270238E8775}" destId="{B5A21FF0-1C2B-4EED-9604-AEE18771A58F}" srcOrd="3" destOrd="0" presId="urn:microsoft.com/office/officeart/2016/7/layout/VerticalDownArrowProcess"/>
    <dgm:cxn modelId="{2A831176-007F-4DCD-BBF6-D3D74ACBC33F}" type="presParOf" srcId="{931F7A9D-6985-4AC4-998B-7270238E8775}" destId="{359863FA-2312-4BB2-B754-D18B617DAA41}" srcOrd="4" destOrd="0" presId="urn:microsoft.com/office/officeart/2016/7/layout/VerticalDownArrowProcess"/>
    <dgm:cxn modelId="{E633FD41-4116-478D-B4EB-7F5A5CC58622}" type="presParOf" srcId="{359863FA-2312-4BB2-B754-D18B617DAA41}" destId="{9D672E58-F93C-4566-A009-7A26CE932A31}" srcOrd="0" destOrd="0" presId="urn:microsoft.com/office/officeart/2016/7/layout/VerticalDownArrowProcess"/>
    <dgm:cxn modelId="{EF594055-EA13-44FC-A3FD-2742B8ABFD33}" type="presParOf" srcId="{359863FA-2312-4BB2-B754-D18B617DAA41}" destId="{48D0155C-F0FF-413A-9EA8-894ADAB5F4D3}" srcOrd="1" destOrd="0" presId="urn:microsoft.com/office/officeart/2016/7/layout/VerticalDownArrowProcess"/>
    <dgm:cxn modelId="{F9D708D1-8895-4EF4-B105-970914D38C4A}" type="presParOf" srcId="{359863FA-2312-4BB2-B754-D18B617DAA41}" destId="{1B31E77A-6AD8-4D0E-A6F0-EECB0030B777}"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80070-09BA-4E84-B16C-B1033F981DD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6EB320A-D1F3-4E41-8742-5889A25DE6FC}">
      <dgm:prSet/>
      <dgm:spPr/>
      <dgm:t>
        <a:bodyPr/>
        <a:lstStyle/>
        <a:p>
          <a:r>
            <a:rPr lang="en-US"/>
            <a:t>Use </a:t>
          </a:r>
          <a:r>
            <a:rPr lang="en-US">
              <a:hlinkClick xmlns:r="http://schemas.openxmlformats.org/officeDocument/2006/relationships" r:id="rId1"/>
            </a:rPr>
            <a:t>Concept Maps </a:t>
          </a:r>
          <a:r>
            <a:rPr lang="en-US"/>
            <a:t>to clarify the relationship between ideas.</a:t>
          </a:r>
        </a:p>
      </dgm:t>
    </dgm:pt>
    <dgm:pt modelId="{93E0EC48-E972-4FBE-BD85-8C5997A18082}" type="parTrans" cxnId="{A91F8D81-A886-4C27-94E2-02F204C951BE}">
      <dgm:prSet/>
      <dgm:spPr/>
      <dgm:t>
        <a:bodyPr/>
        <a:lstStyle/>
        <a:p>
          <a:endParaRPr lang="en-US"/>
        </a:p>
      </dgm:t>
    </dgm:pt>
    <dgm:pt modelId="{2A68227F-8AF1-4538-9C87-A3024FEFE10E}" type="sibTrans" cxnId="{A91F8D81-A886-4C27-94E2-02F204C951BE}">
      <dgm:prSet/>
      <dgm:spPr/>
      <dgm:t>
        <a:bodyPr/>
        <a:lstStyle/>
        <a:p>
          <a:endParaRPr lang="en-US"/>
        </a:p>
      </dgm:t>
    </dgm:pt>
    <dgm:pt modelId="{320B2A2C-64C4-44E0-81F4-8D8636AD04A7}">
      <dgm:prSet/>
      <dgm:spPr/>
      <dgm:t>
        <a:bodyPr/>
        <a:lstStyle/>
        <a:p>
          <a:r>
            <a:rPr lang="en-US"/>
            <a:t>Use the </a:t>
          </a:r>
          <a:r>
            <a:rPr lang="en-US">
              <a:hlinkClick xmlns:r="http://schemas.openxmlformats.org/officeDocument/2006/relationships" r:id="rId2"/>
            </a:rPr>
            <a:t>EASE of ACCESS </a:t>
          </a:r>
          <a:r>
            <a:rPr lang="en-US"/>
            <a:t>tools and speech to text capabilities at </a:t>
          </a:r>
          <a:r>
            <a:rPr lang="en-US">
              <a:hlinkClick xmlns:r="http://schemas.openxmlformats.org/officeDocument/2006/relationships" r:id="rId3"/>
            </a:rPr>
            <a:t>Dictation.io</a:t>
          </a:r>
          <a:endParaRPr lang="en-US"/>
        </a:p>
      </dgm:t>
    </dgm:pt>
    <dgm:pt modelId="{C641E6C1-B064-43F9-9EA7-755B8890BADE}" type="parTrans" cxnId="{5D87542D-8E05-4F4B-8EA1-1B82AF83FC6D}">
      <dgm:prSet/>
      <dgm:spPr/>
      <dgm:t>
        <a:bodyPr/>
        <a:lstStyle/>
        <a:p>
          <a:endParaRPr lang="en-US"/>
        </a:p>
      </dgm:t>
    </dgm:pt>
    <dgm:pt modelId="{19491612-7498-4347-A44B-87BB3CEA51B0}" type="sibTrans" cxnId="{5D87542D-8E05-4F4B-8EA1-1B82AF83FC6D}">
      <dgm:prSet/>
      <dgm:spPr/>
      <dgm:t>
        <a:bodyPr/>
        <a:lstStyle/>
        <a:p>
          <a:endParaRPr lang="en-US"/>
        </a:p>
      </dgm:t>
    </dgm:pt>
    <dgm:pt modelId="{A1F96324-A48F-42DA-B91C-40279E6C739B}">
      <dgm:prSet/>
      <dgm:spPr/>
      <dgm:t>
        <a:bodyPr/>
        <a:lstStyle/>
        <a:p>
          <a:r>
            <a:rPr lang="en-US">
              <a:hlinkClick xmlns:r="http://schemas.openxmlformats.org/officeDocument/2006/relationships" r:id="rId4"/>
            </a:rPr>
            <a:t>Embed visual, non-linguistic supports for vocabulary clarification (pictures, videos, etc.)</a:t>
          </a:r>
          <a:endParaRPr lang="en-US"/>
        </a:p>
      </dgm:t>
    </dgm:pt>
    <dgm:pt modelId="{591E04EA-2720-471E-9B7E-7F6DF95BC3BE}" type="parTrans" cxnId="{48CB1935-9772-4E6D-A39B-C59A0F1767CB}">
      <dgm:prSet/>
      <dgm:spPr/>
      <dgm:t>
        <a:bodyPr/>
        <a:lstStyle/>
        <a:p>
          <a:endParaRPr lang="en-US"/>
        </a:p>
      </dgm:t>
    </dgm:pt>
    <dgm:pt modelId="{E20A4809-531E-4887-8573-E9B22A3BE034}" type="sibTrans" cxnId="{48CB1935-9772-4E6D-A39B-C59A0F1767CB}">
      <dgm:prSet/>
      <dgm:spPr/>
      <dgm:t>
        <a:bodyPr/>
        <a:lstStyle/>
        <a:p>
          <a:endParaRPr lang="en-US"/>
        </a:p>
      </dgm:t>
    </dgm:pt>
    <dgm:pt modelId="{FDAD1C41-B3F2-4210-A24D-96E4F115B133}" type="pres">
      <dgm:prSet presAssocID="{42180070-09BA-4E84-B16C-B1033F981DDE}" presName="root" presStyleCnt="0">
        <dgm:presLayoutVars>
          <dgm:dir/>
          <dgm:resizeHandles val="exact"/>
        </dgm:presLayoutVars>
      </dgm:prSet>
      <dgm:spPr/>
      <dgm:t>
        <a:bodyPr/>
        <a:lstStyle/>
        <a:p>
          <a:endParaRPr lang="en-US"/>
        </a:p>
      </dgm:t>
    </dgm:pt>
    <dgm:pt modelId="{A465AB97-E0A1-4E13-9A95-6F6A3D1FACB1}" type="pres">
      <dgm:prSet presAssocID="{36EB320A-D1F3-4E41-8742-5889A25DE6FC}" presName="compNode" presStyleCnt="0"/>
      <dgm:spPr/>
    </dgm:pt>
    <dgm:pt modelId="{CF0AC46F-6357-4C64-B1B8-ABCF0D0DFA8E}" type="pres">
      <dgm:prSet presAssocID="{36EB320A-D1F3-4E41-8742-5889A25DE6FC}" presName="bgRect" presStyleLbl="bgShp" presStyleIdx="0" presStyleCnt="3"/>
      <dgm:spPr/>
    </dgm:pt>
    <dgm:pt modelId="{5DE96F97-4FBC-43DA-A92A-A95FF72CD574}" type="pres">
      <dgm:prSet presAssocID="{36EB320A-D1F3-4E41-8742-5889A25DE6FC}" presName="iconRect" presStyleLbl="nod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nnected"/>
        </a:ext>
      </dgm:extLst>
    </dgm:pt>
    <dgm:pt modelId="{6522975F-B136-4B83-9114-449C8D652828}" type="pres">
      <dgm:prSet presAssocID="{36EB320A-D1F3-4E41-8742-5889A25DE6FC}" presName="spaceRect" presStyleCnt="0"/>
      <dgm:spPr/>
    </dgm:pt>
    <dgm:pt modelId="{034E22F5-7988-4E38-9940-1876F8B4BC60}" type="pres">
      <dgm:prSet presAssocID="{36EB320A-D1F3-4E41-8742-5889A25DE6FC}" presName="parTx" presStyleLbl="revTx" presStyleIdx="0" presStyleCnt="3">
        <dgm:presLayoutVars>
          <dgm:chMax val="0"/>
          <dgm:chPref val="0"/>
        </dgm:presLayoutVars>
      </dgm:prSet>
      <dgm:spPr/>
      <dgm:t>
        <a:bodyPr/>
        <a:lstStyle/>
        <a:p>
          <a:endParaRPr lang="en-US"/>
        </a:p>
      </dgm:t>
    </dgm:pt>
    <dgm:pt modelId="{28CB37CA-BA9F-42E1-98FA-38C1926B8758}" type="pres">
      <dgm:prSet presAssocID="{2A68227F-8AF1-4538-9C87-A3024FEFE10E}" presName="sibTrans" presStyleCnt="0"/>
      <dgm:spPr/>
    </dgm:pt>
    <dgm:pt modelId="{16E8814C-13F5-47A3-95AD-8EC511EDD5CB}" type="pres">
      <dgm:prSet presAssocID="{320B2A2C-64C4-44E0-81F4-8D8636AD04A7}" presName="compNode" presStyleCnt="0"/>
      <dgm:spPr/>
    </dgm:pt>
    <dgm:pt modelId="{E01CDBCF-B34A-4DA9-9242-EBCC31A0D864}" type="pres">
      <dgm:prSet presAssocID="{320B2A2C-64C4-44E0-81F4-8D8636AD04A7}" presName="bgRect" presStyleLbl="bgShp" presStyleIdx="1" presStyleCnt="3"/>
      <dgm:spPr/>
    </dgm:pt>
    <dgm:pt modelId="{B79C56AE-1525-4C02-AE4B-20B6CC25303F}" type="pres">
      <dgm:prSet presAssocID="{320B2A2C-64C4-44E0-81F4-8D8636AD04A7}" presName="iconRect" presStyleLbl="node1" presStyleIdx="1"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2D1F953A-F29D-4B5A-8450-DC39860A7973}" type="pres">
      <dgm:prSet presAssocID="{320B2A2C-64C4-44E0-81F4-8D8636AD04A7}" presName="spaceRect" presStyleCnt="0"/>
      <dgm:spPr/>
    </dgm:pt>
    <dgm:pt modelId="{C6E6A6F5-D88C-4C32-9B5D-3848DB692875}" type="pres">
      <dgm:prSet presAssocID="{320B2A2C-64C4-44E0-81F4-8D8636AD04A7}" presName="parTx" presStyleLbl="revTx" presStyleIdx="1" presStyleCnt="3">
        <dgm:presLayoutVars>
          <dgm:chMax val="0"/>
          <dgm:chPref val="0"/>
        </dgm:presLayoutVars>
      </dgm:prSet>
      <dgm:spPr/>
      <dgm:t>
        <a:bodyPr/>
        <a:lstStyle/>
        <a:p>
          <a:endParaRPr lang="en-US"/>
        </a:p>
      </dgm:t>
    </dgm:pt>
    <dgm:pt modelId="{1844BF38-0C30-4CEE-AA31-41AEFB44B759}" type="pres">
      <dgm:prSet presAssocID="{19491612-7498-4347-A44B-87BB3CEA51B0}" presName="sibTrans" presStyleCnt="0"/>
      <dgm:spPr/>
    </dgm:pt>
    <dgm:pt modelId="{A1C7E17C-9195-423E-93BF-7599AAFE3608}" type="pres">
      <dgm:prSet presAssocID="{A1F96324-A48F-42DA-B91C-40279E6C739B}" presName="compNode" presStyleCnt="0"/>
      <dgm:spPr/>
    </dgm:pt>
    <dgm:pt modelId="{F30B2D86-8640-4BCF-8B31-5434BF9204B8}" type="pres">
      <dgm:prSet presAssocID="{A1F96324-A48F-42DA-B91C-40279E6C739B}" presName="bgRect" presStyleLbl="bgShp" presStyleIdx="2" presStyleCnt="3"/>
      <dgm:spPr/>
    </dgm:pt>
    <dgm:pt modelId="{C080592C-770A-4468-8FE9-10EBC89F17DE}" type="pres">
      <dgm:prSet presAssocID="{A1F96324-A48F-42DA-B91C-40279E6C739B}" presName="iconRect" presStyleLbl="node1" presStyleIdx="2"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Teacher"/>
        </a:ext>
      </dgm:extLst>
    </dgm:pt>
    <dgm:pt modelId="{6C1C7BB4-BD41-40C0-8717-A7323940570D}" type="pres">
      <dgm:prSet presAssocID="{A1F96324-A48F-42DA-B91C-40279E6C739B}" presName="spaceRect" presStyleCnt="0"/>
      <dgm:spPr/>
    </dgm:pt>
    <dgm:pt modelId="{5604213A-BEF8-424A-AA64-2969F5C19D45}" type="pres">
      <dgm:prSet presAssocID="{A1F96324-A48F-42DA-B91C-40279E6C739B}" presName="parTx" presStyleLbl="revTx" presStyleIdx="2" presStyleCnt="3">
        <dgm:presLayoutVars>
          <dgm:chMax val="0"/>
          <dgm:chPref val="0"/>
        </dgm:presLayoutVars>
      </dgm:prSet>
      <dgm:spPr/>
      <dgm:t>
        <a:bodyPr/>
        <a:lstStyle/>
        <a:p>
          <a:endParaRPr lang="en-US"/>
        </a:p>
      </dgm:t>
    </dgm:pt>
  </dgm:ptLst>
  <dgm:cxnLst>
    <dgm:cxn modelId="{3038BA1A-F6A1-4316-9835-277FA636EF2E}" type="presOf" srcId="{42180070-09BA-4E84-B16C-B1033F981DDE}" destId="{FDAD1C41-B3F2-4210-A24D-96E4F115B133}" srcOrd="0" destOrd="0" presId="urn:microsoft.com/office/officeart/2018/2/layout/IconVerticalSolidList"/>
    <dgm:cxn modelId="{5D87542D-8E05-4F4B-8EA1-1B82AF83FC6D}" srcId="{42180070-09BA-4E84-B16C-B1033F981DDE}" destId="{320B2A2C-64C4-44E0-81F4-8D8636AD04A7}" srcOrd="1" destOrd="0" parTransId="{C641E6C1-B064-43F9-9EA7-755B8890BADE}" sibTransId="{19491612-7498-4347-A44B-87BB3CEA51B0}"/>
    <dgm:cxn modelId="{48CB1935-9772-4E6D-A39B-C59A0F1767CB}" srcId="{42180070-09BA-4E84-B16C-B1033F981DDE}" destId="{A1F96324-A48F-42DA-B91C-40279E6C739B}" srcOrd="2" destOrd="0" parTransId="{591E04EA-2720-471E-9B7E-7F6DF95BC3BE}" sibTransId="{E20A4809-531E-4887-8573-E9B22A3BE034}"/>
    <dgm:cxn modelId="{13955EF5-73BB-4C07-974C-B188664C818F}" type="presOf" srcId="{36EB320A-D1F3-4E41-8742-5889A25DE6FC}" destId="{034E22F5-7988-4E38-9940-1876F8B4BC60}" srcOrd="0" destOrd="0" presId="urn:microsoft.com/office/officeart/2018/2/layout/IconVerticalSolidList"/>
    <dgm:cxn modelId="{7BA85988-F2C3-4310-A825-0851410CCAF9}" type="presOf" srcId="{A1F96324-A48F-42DA-B91C-40279E6C739B}" destId="{5604213A-BEF8-424A-AA64-2969F5C19D45}" srcOrd="0" destOrd="0" presId="urn:microsoft.com/office/officeart/2018/2/layout/IconVerticalSolidList"/>
    <dgm:cxn modelId="{A91F8D81-A886-4C27-94E2-02F204C951BE}" srcId="{42180070-09BA-4E84-B16C-B1033F981DDE}" destId="{36EB320A-D1F3-4E41-8742-5889A25DE6FC}" srcOrd="0" destOrd="0" parTransId="{93E0EC48-E972-4FBE-BD85-8C5997A18082}" sibTransId="{2A68227F-8AF1-4538-9C87-A3024FEFE10E}"/>
    <dgm:cxn modelId="{47A0C8C5-4688-46F2-8AC4-0B58C6266F73}" type="presOf" srcId="{320B2A2C-64C4-44E0-81F4-8D8636AD04A7}" destId="{C6E6A6F5-D88C-4C32-9B5D-3848DB692875}" srcOrd="0" destOrd="0" presId="urn:microsoft.com/office/officeart/2018/2/layout/IconVerticalSolidList"/>
    <dgm:cxn modelId="{14DB0F38-8EC9-4838-AD04-CCBCA2EBED88}" type="presParOf" srcId="{FDAD1C41-B3F2-4210-A24D-96E4F115B133}" destId="{A465AB97-E0A1-4E13-9A95-6F6A3D1FACB1}" srcOrd="0" destOrd="0" presId="urn:microsoft.com/office/officeart/2018/2/layout/IconVerticalSolidList"/>
    <dgm:cxn modelId="{DB0254B3-3A39-42CE-BC93-439C63144327}" type="presParOf" srcId="{A465AB97-E0A1-4E13-9A95-6F6A3D1FACB1}" destId="{CF0AC46F-6357-4C64-B1B8-ABCF0D0DFA8E}" srcOrd="0" destOrd="0" presId="urn:microsoft.com/office/officeart/2018/2/layout/IconVerticalSolidList"/>
    <dgm:cxn modelId="{30D1A51D-4A7C-44D5-A024-2CBCEC987AC9}" type="presParOf" srcId="{A465AB97-E0A1-4E13-9A95-6F6A3D1FACB1}" destId="{5DE96F97-4FBC-43DA-A92A-A95FF72CD574}" srcOrd="1" destOrd="0" presId="urn:microsoft.com/office/officeart/2018/2/layout/IconVerticalSolidList"/>
    <dgm:cxn modelId="{067FB7D2-B52D-4479-B6A7-EF0BDCBBBFF5}" type="presParOf" srcId="{A465AB97-E0A1-4E13-9A95-6F6A3D1FACB1}" destId="{6522975F-B136-4B83-9114-449C8D652828}" srcOrd="2" destOrd="0" presId="urn:microsoft.com/office/officeart/2018/2/layout/IconVerticalSolidList"/>
    <dgm:cxn modelId="{F188A413-441B-41DE-8432-C1108A135163}" type="presParOf" srcId="{A465AB97-E0A1-4E13-9A95-6F6A3D1FACB1}" destId="{034E22F5-7988-4E38-9940-1876F8B4BC60}" srcOrd="3" destOrd="0" presId="urn:microsoft.com/office/officeart/2018/2/layout/IconVerticalSolidList"/>
    <dgm:cxn modelId="{F179F108-BAF3-4C94-898C-ABA692DFEC38}" type="presParOf" srcId="{FDAD1C41-B3F2-4210-A24D-96E4F115B133}" destId="{28CB37CA-BA9F-42E1-98FA-38C1926B8758}" srcOrd="1" destOrd="0" presId="urn:microsoft.com/office/officeart/2018/2/layout/IconVerticalSolidList"/>
    <dgm:cxn modelId="{80FDF9F9-25CE-431C-AFD3-F8266BB203B1}" type="presParOf" srcId="{FDAD1C41-B3F2-4210-A24D-96E4F115B133}" destId="{16E8814C-13F5-47A3-95AD-8EC511EDD5CB}" srcOrd="2" destOrd="0" presId="urn:microsoft.com/office/officeart/2018/2/layout/IconVerticalSolidList"/>
    <dgm:cxn modelId="{DD92BB0F-94AD-47E1-9EF7-34BABBCC5A51}" type="presParOf" srcId="{16E8814C-13F5-47A3-95AD-8EC511EDD5CB}" destId="{E01CDBCF-B34A-4DA9-9242-EBCC31A0D864}" srcOrd="0" destOrd="0" presId="urn:microsoft.com/office/officeart/2018/2/layout/IconVerticalSolidList"/>
    <dgm:cxn modelId="{5B7733D9-1613-4725-B49B-7A70D77D83C0}" type="presParOf" srcId="{16E8814C-13F5-47A3-95AD-8EC511EDD5CB}" destId="{B79C56AE-1525-4C02-AE4B-20B6CC25303F}" srcOrd="1" destOrd="0" presId="urn:microsoft.com/office/officeart/2018/2/layout/IconVerticalSolidList"/>
    <dgm:cxn modelId="{4047003C-4629-48AC-A0A6-B9F36146E6D6}" type="presParOf" srcId="{16E8814C-13F5-47A3-95AD-8EC511EDD5CB}" destId="{2D1F953A-F29D-4B5A-8450-DC39860A7973}" srcOrd="2" destOrd="0" presId="urn:microsoft.com/office/officeart/2018/2/layout/IconVerticalSolidList"/>
    <dgm:cxn modelId="{07668465-1CE2-4247-AEEC-A2F9C11B9C93}" type="presParOf" srcId="{16E8814C-13F5-47A3-95AD-8EC511EDD5CB}" destId="{C6E6A6F5-D88C-4C32-9B5D-3848DB692875}" srcOrd="3" destOrd="0" presId="urn:microsoft.com/office/officeart/2018/2/layout/IconVerticalSolidList"/>
    <dgm:cxn modelId="{4EAD51CE-73B5-45F6-B90A-E331E12DA824}" type="presParOf" srcId="{FDAD1C41-B3F2-4210-A24D-96E4F115B133}" destId="{1844BF38-0C30-4CEE-AA31-41AEFB44B759}" srcOrd="3" destOrd="0" presId="urn:microsoft.com/office/officeart/2018/2/layout/IconVerticalSolidList"/>
    <dgm:cxn modelId="{544B9BA5-6269-4908-9A08-5A6A8DD93507}" type="presParOf" srcId="{FDAD1C41-B3F2-4210-A24D-96E4F115B133}" destId="{A1C7E17C-9195-423E-93BF-7599AAFE3608}" srcOrd="4" destOrd="0" presId="urn:microsoft.com/office/officeart/2018/2/layout/IconVerticalSolidList"/>
    <dgm:cxn modelId="{9C31A0E2-4340-48AC-9CEE-F44716C22450}" type="presParOf" srcId="{A1C7E17C-9195-423E-93BF-7599AAFE3608}" destId="{F30B2D86-8640-4BCF-8B31-5434BF9204B8}" srcOrd="0" destOrd="0" presId="urn:microsoft.com/office/officeart/2018/2/layout/IconVerticalSolidList"/>
    <dgm:cxn modelId="{0DC1B849-00A5-4BE1-AB80-353014E2EF4F}" type="presParOf" srcId="{A1C7E17C-9195-423E-93BF-7599AAFE3608}" destId="{C080592C-770A-4468-8FE9-10EBC89F17DE}" srcOrd="1" destOrd="0" presId="urn:microsoft.com/office/officeart/2018/2/layout/IconVerticalSolidList"/>
    <dgm:cxn modelId="{8BA39270-F11C-4329-834A-6C99998D98DC}" type="presParOf" srcId="{A1C7E17C-9195-423E-93BF-7599AAFE3608}" destId="{6C1C7BB4-BD41-40C0-8717-A7323940570D}" srcOrd="2" destOrd="0" presId="urn:microsoft.com/office/officeart/2018/2/layout/IconVerticalSolidList"/>
    <dgm:cxn modelId="{11C81EB9-0159-4CBE-A939-F28ACDF25B16}" type="presParOf" srcId="{A1C7E17C-9195-423E-93BF-7599AAFE3608}" destId="{5604213A-BEF8-424A-AA64-2969F5C19D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E3669D-3112-48BC-A107-D77116220753}"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93F41DF5-7DEE-4A26-A6A6-6F7C5D30FE45}">
      <dgm:prSet/>
      <dgm:spPr/>
      <dgm:t>
        <a:bodyPr/>
        <a:lstStyle/>
        <a:p>
          <a:r>
            <a:rPr lang="en-US" dirty="0">
              <a:hlinkClick xmlns:r="http://schemas.openxmlformats.org/officeDocument/2006/relationships" r:id="rId1"/>
            </a:rPr>
            <a:t>Compose in multi-media</a:t>
          </a:r>
          <a:endParaRPr lang="en-US" dirty="0"/>
        </a:p>
      </dgm:t>
    </dgm:pt>
    <dgm:pt modelId="{2897D989-AC1F-470F-B7FB-396AC425EA2A}" type="parTrans" cxnId="{A9BECBAC-A638-46DE-B974-7F8B4EABD14C}">
      <dgm:prSet/>
      <dgm:spPr/>
      <dgm:t>
        <a:bodyPr/>
        <a:lstStyle/>
        <a:p>
          <a:endParaRPr lang="en-US"/>
        </a:p>
      </dgm:t>
    </dgm:pt>
    <dgm:pt modelId="{19FA96B7-D454-4F14-BA94-EE3EE25A8F15}" type="sibTrans" cxnId="{A9BECBAC-A638-46DE-B974-7F8B4EABD14C}">
      <dgm:prSet/>
      <dgm:spPr/>
      <dgm:t>
        <a:bodyPr/>
        <a:lstStyle/>
        <a:p>
          <a:endParaRPr lang="en-US"/>
        </a:p>
      </dgm:t>
    </dgm:pt>
    <dgm:pt modelId="{772192B7-9A6C-4237-B9EA-DC3A516F681D}">
      <dgm:prSet/>
      <dgm:spPr/>
      <dgm:t>
        <a:bodyPr/>
        <a:lstStyle/>
        <a:p>
          <a:r>
            <a:rPr lang="en-US" dirty="0">
              <a:hlinkClick xmlns:r="http://schemas.openxmlformats.org/officeDocument/2006/relationships" r:id="rId2"/>
            </a:rPr>
            <a:t>Use interactive web tools</a:t>
          </a:r>
          <a:endParaRPr lang="en-US" dirty="0"/>
        </a:p>
      </dgm:t>
    </dgm:pt>
    <dgm:pt modelId="{7386E06E-A9FD-4542-9AB4-48DB07A79A55}" type="parTrans" cxnId="{C095C27E-8EAD-4BFF-8045-4B7D144A4222}">
      <dgm:prSet/>
      <dgm:spPr/>
      <dgm:t>
        <a:bodyPr/>
        <a:lstStyle/>
        <a:p>
          <a:endParaRPr lang="en-US"/>
        </a:p>
      </dgm:t>
    </dgm:pt>
    <dgm:pt modelId="{C3B3D0E9-B4CE-436C-98B2-3FE96E5E595F}" type="sibTrans" cxnId="{C095C27E-8EAD-4BFF-8045-4B7D144A4222}">
      <dgm:prSet/>
      <dgm:spPr/>
      <dgm:t>
        <a:bodyPr/>
        <a:lstStyle/>
        <a:p>
          <a:endParaRPr lang="en-US"/>
        </a:p>
      </dgm:t>
    </dgm:pt>
    <dgm:pt modelId="{542C9C7B-B7E1-414B-9764-DF09793B4800}">
      <dgm:prSet/>
      <dgm:spPr/>
      <dgm:t>
        <a:bodyPr/>
        <a:lstStyle/>
        <a:p>
          <a:r>
            <a:rPr lang="en-US" dirty="0">
              <a:hlinkClick xmlns:r="http://schemas.openxmlformats.org/officeDocument/2006/relationships" r:id="rId3"/>
            </a:rPr>
            <a:t>Provide sentence starters or sentence strips</a:t>
          </a:r>
          <a:endParaRPr lang="en-US" dirty="0"/>
        </a:p>
      </dgm:t>
    </dgm:pt>
    <dgm:pt modelId="{7BB144DC-3FF6-4C00-8371-576256E030FB}" type="parTrans" cxnId="{A502571A-F15C-4432-AEE8-18C9EE041CC8}">
      <dgm:prSet/>
      <dgm:spPr/>
      <dgm:t>
        <a:bodyPr/>
        <a:lstStyle/>
        <a:p>
          <a:endParaRPr lang="en-US"/>
        </a:p>
      </dgm:t>
    </dgm:pt>
    <dgm:pt modelId="{1ACA634E-F200-46F3-A3A3-BF86DAF53A60}" type="sibTrans" cxnId="{A502571A-F15C-4432-AEE8-18C9EE041CC8}">
      <dgm:prSet/>
      <dgm:spPr/>
      <dgm:t>
        <a:bodyPr/>
        <a:lstStyle/>
        <a:p>
          <a:endParaRPr lang="en-US"/>
        </a:p>
      </dgm:t>
    </dgm:pt>
    <dgm:pt modelId="{829C440C-262E-4381-A53D-5FB78CD5D47B}">
      <dgm:prSet/>
      <dgm:spPr/>
      <dgm:t>
        <a:bodyPr/>
        <a:lstStyle/>
        <a:p>
          <a:r>
            <a:rPr lang="en-US" dirty="0">
              <a:hlinkClick xmlns:r="http://schemas.openxmlformats.org/officeDocument/2006/relationships" r:id="rId4"/>
            </a:rPr>
            <a:t>Use virtual or concrete manipulatives</a:t>
          </a:r>
          <a:endParaRPr lang="en-US" dirty="0"/>
        </a:p>
      </dgm:t>
    </dgm:pt>
    <dgm:pt modelId="{D0778688-6FE9-436C-B019-5D214E4662D7}" type="parTrans" cxnId="{4E0C47D2-DC8A-4EF0-901A-CB1D290BEFE7}">
      <dgm:prSet/>
      <dgm:spPr/>
      <dgm:t>
        <a:bodyPr/>
        <a:lstStyle/>
        <a:p>
          <a:endParaRPr lang="en-US"/>
        </a:p>
      </dgm:t>
    </dgm:pt>
    <dgm:pt modelId="{B3549B9A-E21C-4894-9B82-0D0B188CC823}" type="sibTrans" cxnId="{4E0C47D2-DC8A-4EF0-901A-CB1D290BEFE7}">
      <dgm:prSet/>
      <dgm:spPr/>
      <dgm:t>
        <a:bodyPr/>
        <a:lstStyle/>
        <a:p>
          <a:endParaRPr lang="en-US"/>
        </a:p>
      </dgm:t>
    </dgm:pt>
    <dgm:pt modelId="{BF063B12-FD01-40A5-9A2E-B79FCFC6CA3F}">
      <dgm:prSet/>
      <dgm:spPr/>
      <dgm:t>
        <a:bodyPr/>
        <a:lstStyle/>
        <a:p>
          <a:r>
            <a:rPr lang="en-US" dirty="0">
              <a:hlinkClick xmlns:r="http://schemas.openxmlformats.org/officeDocument/2006/relationships" r:id="rId5"/>
            </a:rPr>
            <a:t>Provide scaffolds</a:t>
          </a:r>
          <a:endParaRPr lang="en-US" dirty="0"/>
        </a:p>
      </dgm:t>
    </dgm:pt>
    <dgm:pt modelId="{082C6211-0F82-4EFC-A047-D5714D5E339B}" type="parTrans" cxnId="{BE445A1F-5557-46ED-966F-A96206D0C5CB}">
      <dgm:prSet/>
      <dgm:spPr/>
      <dgm:t>
        <a:bodyPr/>
        <a:lstStyle/>
        <a:p>
          <a:endParaRPr lang="en-US"/>
        </a:p>
      </dgm:t>
    </dgm:pt>
    <dgm:pt modelId="{B5B29C78-99C1-4FE9-B8EE-BE1B7560C453}" type="sibTrans" cxnId="{BE445A1F-5557-46ED-966F-A96206D0C5CB}">
      <dgm:prSet/>
      <dgm:spPr/>
      <dgm:t>
        <a:bodyPr/>
        <a:lstStyle/>
        <a:p>
          <a:endParaRPr lang="en-US"/>
        </a:p>
      </dgm:t>
    </dgm:pt>
    <dgm:pt modelId="{F4A49B00-D61E-49FC-B738-C2A056CBD1CA}">
      <dgm:prSet/>
      <dgm:spPr/>
      <dgm:t>
        <a:bodyPr/>
        <a:lstStyle/>
        <a:p>
          <a:r>
            <a:rPr lang="en-US" dirty="0">
              <a:hlinkClick xmlns:r="http://schemas.openxmlformats.org/officeDocument/2006/relationships" r:id="rId6"/>
            </a:rPr>
            <a:t>Provide multiple novel examples to authentic problems</a:t>
          </a:r>
          <a:endParaRPr lang="en-US" dirty="0"/>
        </a:p>
      </dgm:t>
    </dgm:pt>
    <dgm:pt modelId="{6867A4A4-4A03-4A3B-9552-929E92C4B715}" type="parTrans" cxnId="{2E7588E8-2E53-421D-8127-6DE0C120F7FD}">
      <dgm:prSet/>
      <dgm:spPr/>
      <dgm:t>
        <a:bodyPr/>
        <a:lstStyle/>
        <a:p>
          <a:endParaRPr lang="en-US"/>
        </a:p>
      </dgm:t>
    </dgm:pt>
    <dgm:pt modelId="{3641DC72-B382-44BF-B16C-51A36D7C8BF5}" type="sibTrans" cxnId="{2E7588E8-2E53-421D-8127-6DE0C120F7FD}">
      <dgm:prSet/>
      <dgm:spPr/>
      <dgm:t>
        <a:bodyPr/>
        <a:lstStyle/>
        <a:p>
          <a:endParaRPr lang="en-US"/>
        </a:p>
      </dgm:t>
    </dgm:pt>
    <dgm:pt modelId="{2D03DA3C-7216-4127-9096-9DBB555FB00E}">
      <dgm:prSet/>
      <dgm:spPr/>
      <dgm:t>
        <a:bodyPr/>
        <a:lstStyle/>
        <a:p>
          <a:r>
            <a:rPr lang="en-US" dirty="0">
              <a:hlinkClick xmlns:r="http://schemas.openxmlformats.org/officeDocument/2006/relationships" r:id="rId7"/>
            </a:rPr>
            <a:t>Facilitate executive functioning</a:t>
          </a:r>
          <a:endParaRPr lang="en-US" dirty="0"/>
        </a:p>
      </dgm:t>
    </dgm:pt>
    <dgm:pt modelId="{38494512-ACB1-4ABB-95CA-8BD8902C631E}" type="parTrans" cxnId="{6A7DC52B-726C-413F-AFF4-DE6EA8E111AC}">
      <dgm:prSet/>
      <dgm:spPr/>
      <dgm:t>
        <a:bodyPr/>
        <a:lstStyle/>
        <a:p>
          <a:endParaRPr lang="en-US"/>
        </a:p>
      </dgm:t>
    </dgm:pt>
    <dgm:pt modelId="{C32974BA-D99E-4E98-BDF1-3D31C5014DD6}" type="sibTrans" cxnId="{6A7DC52B-726C-413F-AFF4-DE6EA8E111AC}">
      <dgm:prSet/>
      <dgm:spPr/>
      <dgm:t>
        <a:bodyPr/>
        <a:lstStyle/>
        <a:p>
          <a:endParaRPr lang="en-US"/>
        </a:p>
      </dgm:t>
    </dgm:pt>
    <dgm:pt modelId="{2A692E50-67F7-43EA-8FC6-1B216ED0F668}" type="pres">
      <dgm:prSet presAssocID="{2BE3669D-3112-48BC-A107-D77116220753}" presName="root" presStyleCnt="0">
        <dgm:presLayoutVars>
          <dgm:dir/>
          <dgm:resizeHandles val="exact"/>
        </dgm:presLayoutVars>
      </dgm:prSet>
      <dgm:spPr/>
      <dgm:t>
        <a:bodyPr/>
        <a:lstStyle/>
        <a:p>
          <a:endParaRPr lang="en-US"/>
        </a:p>
      </dgm:t>
    </dgm:pt>
    <dgm:pt modelId="{5D7FBCD3-8D31-4E27-B8D4-F9FD9E88ED29}" type="pres">
      <dgm:prSet presAssocID="{2BE3669D-3112-48BC-A107-D77116220753}" presName="container" presStyleCnt="0">
        <dgm:presLayoutVars>
          <dgm:dir/>
          <dgm:resizeHandles val="exact"/>
        </dgm:presLayoutVars>
      </dgm:prSet>
      <dgm:spPr/>
    </dgm:pt>
    <dgm:pt modelId="{4281FCD4-77B9-480E-B2B6-7A6262011C7D}" type="pres">
      <dgm:prSet presAssocID="{93F41DF5-7DEE-4A26-A6A6-6F7C5D30FE45}" presName="compNode" presStyleCnt="0"/>
      <dgm:spPr/>
    </dgm:pt>
    <dgm:pt modelId="{174244F9-0B64-4D33-9B53-428CB64C72C7}" type="pres">
      <dgm:prSet presAssocID="{93F41DF5-7DEE-4A26-A6A6-6F7C5D30FE45}" presName="iconBgRect" presStyleLbl="bgShp" presStyleIdx="0" presStyleCnt="7"/>
      <dgm:spPr/>
    </dgm:pt>
    <dgm:pt modelId="{03ECB023-2EA0-4875-B15D-18729531E38D}" type="pres">
      <dgm:prSet presAssocID="{93F41DF5-7DEE-4A26-A6A6-6F7C5D30FE45}" presName="iconRect" presStyleLbl="node1" presStyleIdx="0"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In Love Face with Solid Fill"/>
        </a:ext>
      </dgm:extLst>
    </dgm:pt>
    <dgm:pt modelId="{31CAEC17-C87D-4647-B878-FB68D1F371A8}" type="pres">
      <dgm:prSet presAssocID="{93F41DF5-7DEE-4A26-A6A6-6F7C5D30FE45}" presName="spaceRect" presStyleCnt="0"/>
      <dgm:spPr/>
    </dgm:pt>
    <dgm:pt modelId="{578CFD2B-C4A0-47FC-B428-4883B0D6A49F}" type="pres">
      <dgm:prSet presAssocID="{93F41DF5-7DEE-4A26-A6A6-6F7C5D30FE45}" presName="textRect" presStyleLbl="revTx" presStyleIdx="0" presStyleCnt="7">
        <dgm:presLayoutVars>
          <dgm:chMax val="1"/>
          <dgm:chPref val="1"/>
        </dgm:presLayoutVars>
      </dgm:prSet>
      <dgm:spPr/>
      <dgm:t>
        <a:bodyPr/>
        <a:lstStyle/>
        <a:p>
          <a:endParaRPr lang="en-US"/>
        </a:p>
      </dgm:t>
    </dgm:pt>
    <dgm:pt modelId="{4CE02955-F636-458C-BFEF-1B37EB6F3756}" type="pres">
      <dgm:prSet presAssocID="{19FA96B7-D454-4F14-BA94-EE3EE25A8F15}" presName="sibTrans" presStyleLbl="sibTrans2D1" presStyleIdx="0" presStyleCnt="0"/>
      <dgm:spPr/>
      <dgm:t>
        <a:bodyPr/>
        <a:lstStyle/>
        <a:p>
          <a:endParaRPr lang="en-US"/>
        </a:p>
      </dgm:t>
    </dgm:pt>
    <dgm:pt modelId="{431A15A8-AB4E-4250-93A4-BD7B3FA71AB0}" type="pres">
      <dgm:prSet presAssocID="{772192B7-9A6C-4237-B9EA-DC3A516F681D}" presName="compNode" presStyleCnt="0"/>
      <dgm:spPr/>
    </dgm:pt>
    <dgm:pt modelId="{74B737F9-17EC-4E45-9FD8-335F96EB309D}" type="pres">
      <dgm:prSet presAssocID="{772192B7-9A6C-4237-B9EA-DC3A516F681D}" presName="iconBgRect" presStyleLbl="bgShp" presStyleIdx="1" presStyleCnt="7"/>
      <dgm:spPr/>
    </dgm:pt>
    <dgm:pt modelId="{3005CABE-5C4A-46B5-8155-B2134BD53324}" type="pres">
      <dgm:prSet presAssocID="{772192B7-9A6C-4237-B9EA-DC3A516F681D}" presName="iconRect" presStyleLbl="node1" presStyleIdx="1"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extLst>
        <a:ext uri="{E40237B7-FDA0-4F09-8148-C483321AD2D9}">
          <dgm14:cNvPr xmlns:dgm14="http://schemas.microsoft.com/office/drawing/2010/diagram" id="0" name="" descr="Internet"/>
        </a:ext>
      </dgm:extLst>
    </dgm:pt>
    <dgm:pt modelId="{2A5F5C91-BD9B-4621-946D-D369F3982738}" type="pres">
      <dgm:prSet presAssocID="{772192B7-9A6C-4237-B9EA-DC3A516F681D}" presName="spaceRect" presStyleCnt="0"/>
      <dgm:spPr/>
    </dgm:pt>
    <dgm:pt modelId="{202CD33E-86E7-4EC9-A07D-0719C8BF4E02}" type="pres">
      <dgm:prSet presAssocID="{772192B7-9A6C-4237-B9EA-DC3A516F681D}" presName="textRect" presStyleLbl="revTx" presStyleIdx="1" presStyleCnt="7">
        <dgm:presLayoutVars>
          <dgm:chMax val="1"/>
          <dgm:chPref val="1"/>
        </dgm:presLayoutVars>
      </dgm:prSet>
      <dgm:spPr/>
      <dgm:t>
        <a:bodyPr/>
        <a:lstStyle/>
        <a:p>
          <a:endParaRPr lang="en-US"/>
        </a:p>
      </dgm:t>
    </dgm:pt>
    <dgm:pt modelId="{0EC13BEE-B713-417B-A02D-21BC9CAB909B}" type="pres">
      <dgm:prSet presAssocID="{C3B3D0E9-B4CE-436C-98B2-3FE96E5E595F}" presName="sibTrans" presStyleLbl="sibTrans2D1" presStyleIdx="0" presStyleCnt="0"/>
      <dgm:spPr/>
      <dgm:t>
        <a:bodyPr/>
        <a:lstStyle/>
        <a:p>
          <a:endParaRPr lang="en-US"/>
        </a:p>
      </dgm:t>
    </dgm:pt>
    <dgm:pt modelId="{5A7C95F0-ED46-4133-A26F-E533E0F8272F}" type="pres">
      <dgm:prSet presAssocID="{542C9C7B-B7E1-414B-9764-DF09793B4800}" presName="compNode" presStyleCnt="0"/>
      <dgm:spPr/>
    </dgm:pt>
    <dgm:pt modelId="{2D5E718D-E703-458B-847F-66C2FDDD58B7}" type="pres">
      <dgm:prSet presAssocID="{542C9C7B-B7E1-414B-9764-DF09793B4800}" presName="iconBgRect" presStyleLbl="bgShp" presStyleIdx="2" presStyleCnt="7"/>
      <dgm:spPr/>
    </dgm:pt>
    <dgm:pt modelId="{853CEEA8-7556-43E1-9C51-CB3ABBE6CEF4}" type="pres">
      <dgm:prSet presAssocID="{542C9C7B-B7E1-414B-9764-DF09793B4800}" presName="iconRect" presStyleLbl="node1" presStyleIdx="2"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dgm:spPr>
      <dgm:extLst>
        <a:ext uri="{E40237B7-FDA0-4F09-8148-C483321AD2D9}">
          <dgm14:cNvPr xmlns:dgm14="http://schemas.microsoft.com/office/drawing/2010/diagram" id="0" name="" descr="Checkmark"/>
        </a:ext>
      </dgm:extLst>
    </dgm:pt>
    <dgm:pt modelId="{E3DEF298-146E-4881-8212-30D238811457}" type="pres">
      <dgm:prSet presAssocID="{542C9C7B-B7E1-414B-9764-DF09793B4800}" presName="spaceRect" presStyleCnt="0"/>
      <dgm:spPr/>
    </dgm:pt>
    <dgm:pt modelId="{BF92314B-3DB6-4A42-988B-126CEB44942C}" type="pres">
      <dgm:prSet presAssocID="{542C9C7B-B7E1-414B-9764-DF09793B4800}" presName="textRect" presStyleLbl="revTx" presStyleIdx="2" presStyleCnt="7">
        <dgm:presLayoutVars>
          <dgm:chMax val="1"/>
          <dgm:chPref val="1"/>
        </dgm:presLayoutVars>
      </dgm:prSet>
      <dgm:spPr/>
      <dgm:t>
        <a:bodyPr/>
        <a:lstStyle/>
        <a:p>
          <a:endParaRPr lang="en-US"/>
        </a:p>
      </dgm:t>
    </dgm:pt>
    <dgm:pt modelId="{CCC470AA-BE3E-4CD9-9BA4-B112648D5FCA}" type="pres">
      <dgm:prSet presAssocID="{1ACA634E-F200-46F3-A3A3-BF86DAF53A60}" presName="sibTrans" presStyleLbl="sibTrans2D1" presStyleIdx="0" presStyleCnt="0"/>
      <dgm:spPr/>
      <dgm:t>
        <a:bodyPr/>
        <a:lstStyle/>
        <a:p>
          <a:endParaRPr lang="en-US"/>
        </a:p>
      </dgm:t>
    </dgm:pt>
    <dgm:pt modelId="{3E0E3F1C-6A06-4285-A418-1FD6B2000F26}" type="pres">
      <dgm:prSet presAssocID="{829C440C-262E-4381-A53D-5FB78CD5D47B}" presName="compNode" presStyleCnt="0"/>
      <dgm:spPr/>
    </dgm:pt>
    <dgm:pt modelId="{92905227-3A64-40EE-93E5-7ECF70852D1F}" type="pres">
      <dgm:prSet presAssocID="{829C440C-262E-4381-A53D-5FB78CD5D47B}" presName="iconBgRect" presStyleLbl="bgShp" presStyleIdx="3" presStyleCnt="7"/>
      <dgm:spPr/>
    </dgm:pt>
    <dgm:pt modelId="{1232BBE7-6992-4DEC-8ECC-09BF86D4C0F1}" type="pres">
      <dgm:prSet presAssocID="{829C440C-262E-4381-A53D-5FB78CD5D47B}" presName="iconRect" presStyleLbl="node1" presStyleIdx="3"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a:noFill/>
        </a:ln>
      </dgm:spPr>
      <dgm:extLst>
        <a:ext uri="{E40237B7-FDA0-4F09-8148-C483321AD2D9}">
          <dgm14:cNvPr xmlns:dgm14="http://schemas.microsoft.com/office/drawing/2010/diagram" id="0" name="" descr="City"/>
        </a:ext>
      </dgm:extLst>
    </dgm:pt>
    <dgm:pt modelId="{20217B21-7547-48B1-86FD-341B05AC45A3}" type="pres">
      <dgm:prSet presAssocID="{829C440C-262E-4381-A53D-5FB78CD5D47B}" presName="spaceRect" presStyleCnt="0"/>
      <dgm:spPr/>
    </dgm:pt>
    <dgm:pt modelId="{C8A00A29-D2AF-4C85-8821-B6F5475807CC}" type="pres">
      <dgm:prSet presAssocID="{829C440C-262E-4381-A53D-5FB78CD5D47B}" presName="textRect" presStyleLbl="revTx" presStyleIdx="3" presStyleCnt="7">
        <dgm:presLayoutVars>
          <dgm:chMax val="1"/>
          <dgm:chPref val="1"/>
        </dgm:presLayoutVars>
      </dgm:prSet>
      <dgm:spPr/>
      <dgm:t>
        <a:bodyPr/>
        <a:lstStyle/>
        <a:p>
          <a:endParaRPr lang="en-US"/>
        </a:p>
      </dgm:t>
    </dgm:pt>
    <dgm:pt modelId="{B63BED4A-C918-4402-8724-E9BB2AF63CA2}" type="pres">
      <dgm:prSet presAssocID="{B3549B9A-E21C-4894-9B82-0D0B188CC823}" presName="sibTrans" presStyleLbl="sibTrans2D1" presStyleIdx="0" presStyleCnt="0"/>
      <dgm:spPr/>
      <dgm:t>
        <a:bodyPr/>
        <a:lstStyle/>
        <a:p>
          <a:endParaRPr lang="en-US"/>
        </a:p>
      </dgm:t>
    </dgm:pt>
    <dgm:pt modelId="{0D9263D3-9198-4604-99E8-60154523E97A}" type="pres">
      <dgm:prSet presAssocID="{BF063B12-FD01-40A5-9A2E-B79FCFC6CA3F}" presName="compNode" presStyleCnt="0"/>
      <dgm:spPr/>
    </dgm:pt>
    <dgm:pt modelId="{A004052F-6708-4D91-89FC-9FAE278C63F2}" type="pres">
      <dgm:prSet presAssocID="{BF063B12-FD01-40A5-9A2E-B79FCFC6CA3F}" presName="iconBgRect" presStyleLbl="bgShp" presStyleIdx="4" presStyleCnt="7"/>
      <dgm:spPr/>
    </dgm:pt>
    <dgm:pt modelId="{87BFA049-0E3E-43FE-9E38-1FC1B67DA7FE}" type="pres">
      <dgm:prSet presAssocID="{BF063B12-FD01-40A5-9A2E-B79FCFC6CA3F}" presName="iconRect" presStyleLbl="node1" presStyleIdx="4" presStyleCnt="7"/>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a:blipFill>
        <a:ln>
          <a:noFill/>
        </a:ln>
      </dgm:spPr>
      <dgm:extLst>
        <a:ext uri="{E40237B7-FDA0-4F09-8148-C483321AD2D9}">
          <dgm14:cNvPr xmlns:dgm14="http://schemas.microsoft.com/office/drawing/2010/diagram" id="0" name="" descr="Handshake"/>
        </a:ext>
      </dgm:extLst>
    </dgm:pt>
    <dgm:pt modelId="{4E0CE561-E2FA-4E00-8FE3-964B7C461AB4}" type="pres">
      <dgm:prSet presAssocID="{BF063B12-FD01-40A5-9A2E-B79FCFC6CA3F}" presName="spaceRect" presStyleCnt="0"/>
      <dgm:spPr/>
    </dgm:pt>
    <dgm:pt modelId="{A986BC51-E2FE-4424-9E08-A168FED42EE4}" type="pres">
      <dgm:prSet presAssocID="{BF063B12-FD01-40A5-9A2E-B79FCFC6CA3F}" presName="textRect" presStyleLbl="revTx" presStyleIdx="4" presStyleCnt="7">
        <dgm:presLayoutVars>
          <dgm:chMax val="1"/>
          <dgm:chPref val="1"/>
        </dgm:presLayoutVars>
      </dgm:prSet>
      <dgm:spPr/>
      <dgm:t>
        <a:bodyPr/>
        <a:lstStyle/>
        <a:p>
          <a:endParaRPr lang="en-US"/>
        </a:p>
      </dgm:t>
    </dgm:pt>
    <dgm:pt modelId="{96ED9C3A-973A-436B-8502-6A59371941FF}" type="pres">
      <dgm:prSet presAssocID="{B5B29C78-99C1-4FE9-B8EE-BE1B7560C453}" presName="sibTrans" presStyleLbl="sibTrans2D1" presStyleIdx="0" presStyleCnt="0"/>
      <dgm:spPr/>
      <dgm:t>
        <a:bodyPr/>
        <a:lstStyle/>
        <a:p>
          <a:endParaRPr lang="en-US"/>
        </a:p>
      </dgm:t>
    </dgm:pt>
    <dgm:pt modelId="{9F64E552-5731-4F85-8B7D-CC215DD0B929}" type="pres">
      <dgm:prSet presAssocID="{F4A49B00-D61E-49FC-B738-C2A056CBD1CA}" presName="compNode" presStyleCnt="0"/>
      <dgm:spPr/>
    </dgm:pt>
    <dgm:pt modelId="{CCE38837-E5C3-40E6-835A-13553B5CFFFC}" type="pres">
      <dgm:prSet presAssocID="{F4A49B00-D61E-49FC-B738-C2A056CBD1CA}" presName="iconBgRect" presStyleLbl="bgShp" presStyleIdx="5" presStyleCnt="7"/>
      <dgm:spPr/>
    </dgm:pt>
    <dgm:pt modelId="{B2BDB466-ED79-4108-B6F4-919EAB39292B}" type="pres">
      <dgm:prSet presAssocID="{F4A49B00-D61E-49FC-B738-C2A056CBD1CA}" presName="iconRect" presStyleLbl="node1" presStyleIdx="5" presStyleCnt="7"/>
      <dgm:spPr>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a:blipFill>
        <a:ln>
          <a:noFill/>
        </a:ln>
      </dgm:spPr>
      <dgm:extLst>
        <a:ext uri="{E40237B7-FDA0-4F09-8148-C483321AD2D9}">
          <dgm14:cNvPr xmlns:dgm14="http://schemas.microsoft.com/office/drawing/2010/diagram" id="0" name="" descr="Person with Idea"/>
        </a:ext>
      </dgm:extLst>
    </dgm:pt>
    <dgm:pt modelId="{14C267CB-72E3-4B22-A47A-C01EBEEA0668}" type="pres">
      <dgm:prSet presAssocID="{F4A49B00-D61E-49FC-B738-C2A056CBD1CA}" presName="spaceRect" presStyleCnt="0"/>
      <dgm:spPr/>
    </dgm:pt>
    <dgm:pt modelId="{3C20C89A-9E00-4F09-A3A2-7D22ECA9B811}" type="pres">
      <dgm:prSet presAssocID="{F4A49B00-D61E-49FC-B738-C2A056CBD1CA}" presName="textRect" presStyleLbl="revTx" presStyleIdx="5" presStyleCnt="7">
        <dgm:presLayoutVars>
          <dgm:chMax val="1"/>
          <dgm:chPref val="1"/>
        </dgm:presLayoutVars>
      </dgm:prSet>
      <dgm:spPr/>
      <dgm:t>
        <a:bodyPr/>
        <a:lstStyle/>
        <a:p>
          <a:endParaRPr lang="en-US"/>
        </a:p>
      </dgm:t>
    </dgm:pt>
    <dgm:pt modelId="{D75284BC-040F-47F4-8FD7-DE75856870C1}" type="pres">
      <dgm:prSet presAssocID="{3641DC72-B382-44BF-B16C-51A36D7C8BF5}" presName="sibTrans" presStyleLbl="sibTrans2D1" presStyleIdx="0" presStyleCnt="0"/>
      <dgm:spPr/>
      <dgm:t>
        <a:bodyPr/>
        <a:lstStyle/>
        <a:p>
          <a:endParaRPr lang="en-US"/>
        </a:p>
      </dgm:t>
    </dgm:pt>
    <dgm:pt modelId="{CEAF7450-BD96-483C-82EC-0820F175C5EA}" type="pres">
      <dgm:prSet presAssocID="{2D03DA3C-7216-4127-9096-9DBB555FB00E}" presName="compNode" presStyleCnt="0"/>
      <dgm:spPr/>
    </dgm:pt>
    <dgm:pt modelId="{A5A4D7CA-1E37-460A-8897-E5362D249306}" type="pres">
      <dgm:prSet presAssocID="{2D03DA3C-7216-4127-9096-9DBB555FB00E}" presName="iconBgRect" presStyleLbl="bgShp" presStyleIdx="6" presStyleCnt="7"/>
      <dgm:spPr/>
    </dgm:pt>
    <dgm:pt modelId="{863E9EDD-9326-4B9D-BDD1-7EF0290A33A2}" type="pres">
      <dgm:prSet presAssocID="{2D03DA3C-7216-4127-9096-9DBB555FB00E}" presName="iconRect" presStyleLbl="node1" presStyleIdx="6" presStyleCnt="7"/>
      <dgm:spPr>
        <a:blipFill>
          <a:blip xmlns:r="http://schemas.openxmlformats.org/officeDocument/2006/relationships"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a:blipFill>
        <a:ln>
          <a:noFill/>
        </a:ln>
      </dgm:spPr>
      <dgm:extLst>
        <a:ext uri="{E40237B7-FDA0-4F09-8148-C483321AD2D9}">
          <dgm14:cNvPr xmlns:dgm14="http://schemas.microsoft.com/office/drawing/2010/diagram" id="0" name="" descr="Head with Gears"/>
        </a:ext>
      </dgm:extLst>
    </dgm:pt>
    <dgm:pt modelId="{7DB99FD6-8B65-47E3-8237-830D86DBCA58}" type="pres">
      <dgm:prSet presAssocID="{2D03DA3C-7216-4127-9096-9DBB555FB00E}" presName="spaceRect" presStyleCnt="0"/>
      <dgm:spPr/>
    </dgm:pt>
    <dgm:pt modelId="{1A9F39B2-084D-48F8-8F81-F912BDC1B262}" type="pres">
      <dgm:prSet presAssocID="{2D03DA3C-7216-4127-9096-9DBB555FB00E}" presName="textRect" presStyleLbl="revTx" presStyleIdx="6" presStyleCnt="7">
        <dgm:presLayoutVars>
          <dgm:chMax val="1"/>
          <dgm:chPref val="1"/>
        </dgm:presLayoutVars>
      </dgm:prSet>
      <dgm:spPr/>
      <dgm:t>
        <a:bodyPr/>
        <a:lstStyle/>
        <a:p>
          <a:endParaRPr lang="en-US"/>
        </a:p>
      </dgm:t>
    </dgm:pt>
  </dgm:ptLst>
  <dgm:cxnLst>
    <dgm:cxn modelId="{BE445A1F-5557-46ED-966F-A96206D0C5CB}" srcId="{2BE3669D-3112-48BC-A107-D77116220753}" destId="{BF063B12-FD01-40A5-9A2E-B79FCFC6CA3F}" srcOrd="4" destOrd="0" parTransId="{082C6211-0F82-4EFC-A047-D5714D5E339B}" sibTransId="{B5B29C78-99C1-4FE9-B8EE-BE1B7560C453}"/>
    <dgm:cxn modelId="{0F6CBBD8-5520-4ADB-85D3-82C7CFE1D3F5}" type="presOf" srcId="{542C9C7B-B7E1-414B-9764-DF09793B4800}" destId="{BF92314B-3DB6-4A42-988B-126CEB44942C}" srcOrd="0" destOrd="0" presId="urn:microsoft.com/office/officeart/2018/2/layout/IconCircleList"/>
    <dgm:cxn modelId="{2E7588E8-2E53-421D-8127-6DE0C120F7FD}" srcId="{2BE3669D-3112-48BC-A107-D77116220753}" destId="{F4A49B00-D61E-49FC-B738-C2A056CBD1CA}" srcOrd="5" destOrd="0" parTransId="{6867A4A4-4A03-4A3B-9552-929E92C4B715}" sibTransId="{3641DC72-B382-44BF-B16C-51A36D7C8BF5}"/>
    <dgm:cxn modelId="{4E0C47D2-DC8A-4EF0-901A-CB1D290BEFE7}" srcId="{2BE3669D-3112-48BC-A107-D77116220753}" destId="{829C440C-262E-4381-A53D-5FB78CD5D47B}" srcOrd="3" destOrd="0" parTransId="{D0778688-6FE9-436C-B019-5D214E4662D7}" sibTransId="{B3549B9A-E21C-4894-9B82-0D0B188CC823}"/>
    <dgm:cxn modelId="{A7C65BA5-DD55-400A-937E-09E64834654A}" type="presOf" srcId="{F4A49B00-D61E-49FC-B738-C2A056CBD1CA}" destId="{3C20C89A-9E00-4F09-A3A2-7D22ECA9B811}" srcOrd="0" destOrd="0" presId="urn:microsoft.com/office/officeart/2018/2/layout/IconCircleList"/>
    <dgm:cxn modelId="{B16A6282-6420-4D40-A95C-0EFEBB6D95CC}" type="presOf" srcId="{B3549B9A-E21C-4894-9B82-0D0B188CC823}" destId="{B63BED4A-C918-4402-8724-E9BB2AF63CA2}" srcOrd="0" destOrd="0" presId="urn:microsoft.com/office/officeart/2018/2/layout/IconCircleList"/>
    <dgm:cxn modelId="{A7C96DF5-9774-4F24-9AF8-4BB15A5EC879}" type="presOf" srcId="{93F41DF5-7DEE-4A26-A6A6-6F7C5D30FE45}" destId="{578CFD2B-C4A0-47FC-B428-4883B0D6A49F}" srcOrd="0" destOrd="0" presId="urn:microsoft.com/office/officeart/2018/2/layout/IconCircleList"/>
    <dgm:cxn modelId="{C095C27E-8EAD-4BFF-8045-4B7D144A4222}" srcId="{2BE3669D-3112-48BC-A107-D77116220753}" destId="{772192B7-9A6C-4237-B9EA-DC3A516F681D}" srcOrd="1" destOrd="0" parTransId="{7386E06E-A9FD-4542-9AB4-48DB07A79A55}" sibTransId="{C3B3D0E9-B4CE-436C-98B2-3FE96E5E595F}"/>
    <dgm:cxn modelId="{A9BECBAC-A638-46DE-B974-7F8B4EABD14C}" srcId="{2BE3669D-3112-48BC-A107-D77116220753}" destId="{93F41DF5-7DEE-4A26-A6A6-6F7C5D30FE45}" srcOrd="0" destOrd="0" parTransId="{2897D989-AC1F-470F-B7FB-396AC425EA2A}" sibTransId="{19FA96B7-D454-4F14-BA94-EE3EE25A8F15}"/>
    <dgm:cxn modelId="{226F717E-FB75-490D-9765-F8317942B087}" type="presOf" srcId="{C3B3D0E9-B4CE-436C-98B2-3FE96E5E595F}" destId="{0EC13BEE-B713-417B-A02D-21BC9CAB909B}" srcOrd="0" destOrd="0" presId="urn:microsoft.com/office/officeart/2018/2/layout/IconCircleList"/>
    <dgm:cxn modelId="{F5787A71-56B4-451B-8842-8962FF22B2EA}" type="presOf" srcId="{3641DC72-B382-44BF-B16C-51A36D7C8BF5}" destId="{D75284BC-040F-47F4-8FD7-DE75856870C1}" srcOrd="0" destOrd="0" presId="urn:microsoft.com/office/officeart/2018/2/layout/IconCircleList"/>
    <dgm:cxn modelId="{0C76898E-34A5-4058-97D8-BC529084F9BA}" type="presOf" srcId="{2D03DA3C-7216-4127-9096-9DBB555FB00E}" destId="{1A9F39B2-084D-48F8-8F81-F912BDC1B262}" srcOrd="0" destOrd="0" presId="urn:microsoft.com/office/officeart/2018/2/layout/IconCircleList"/>
    <dgm:cxn modelId="{6A7DC52B-726C-413F-AFF4-DE6EA8E111AC}" srcId="{2BE3669D-3112-48BC-A107-D77116220753}" destId="{2D03DA3C-7216-4127-9096-9DBB555FB00E}" srcOrd="6" destOrd="0" parTransId="{38494512-ACB1-4ABB-95CA-8BD8902C631E}" sibTransId="{C32974BA-D99E-4E98-BDF1-3D31C5014DD6}"/>
    <dgm:cxn modelId="{783FA78D-3C54-4AD7-B0FE-3AB8D665C6F4}" type="presOf" srcId="{772192B7-9A6C-4237-B9EA-DC3A516F681D}" destId="{202CD33E-86E7-4EC9-A07D-0719C8BF4E02}" srcOrd="0" destOrd="0" presId="urn:microsoft.com/office/officeart/2018/2/layout/IconCircleList"/>
    <dgm:cxn modelId="{61B4B48D-0921-4FF6-9FD1-81A40E81FBF9}" type="presOf" srcId="{1ACA634E-F200-46F3-A3A3-BF86DAF53A60}" destId="{CCC470AA-BE3E-4CD9-9BA4-B112648D5FCA}" srcOrd="0" destOrd="0" presId="urn:microsoft.com/office/officeart/2018/2/layout/IconCircleList"/>
    <dgm:cxn modelId="{486E52C5-2775-4E53-8DAD-445C00F4CAA1}" type="presOf" srcId="{B5B29C78-99C1-4FE9-B8EE-BE1B7560C453}" destId="{96ED9C3A-973A-436B-8502-6A59371941FF}" srcOrd="0" destOrd="0" presId="urn:microsoft.com/office/officeart/2018/2/layout/IconCircleList"/>
    <dgm:cxn modelId="{5AD7E0BC-E6B2-4F27-840B-664C786D8276}" type="presOf" srcId="{2BE3669D-3112-48BC-A107-D77116220753}" destId="{2A692E50-67F7-43EA-8FC6-1B216ED0F668}" srcOrd="0" destOrd="0" presId="urn:microsoft.com/office/officeart/2018/2/layout/IconCircleList"/>
    <dgm:cxn modelId="{A502571A-F15C-4432-AEE8-18C9EE041CC8}" srcId="{2BE3669D-3112-48BC-A107-D77116220753}" destId="{542C9C7B-B7E1-414B-9764-DF09793B4800}" srcOrd="2" destOrd="0" parTransId="{7BB144DC-3FF6-4C00-8371-576256E030FB}" sibTransId="{1ACA634E-F200-46F3-A3A3-BF86DAF53A60}"/>
    <dgm:cxn modelId="{33E851AB-5214-439C-8B40-101F7EDA39EC}" type="presOf" srcId="{19FA96B7-D454-4F14-BA94-EE3EE25A8F15}" destId="{4CE02955-F636-458C-BFEF-1B37EB6F3756}" srcOrd="0" destOrd="0" presId="urn:microsoft.com/office/officeart/2018/2/layout/IconCircleList"/>
    <dgm:cxn modelId="{B612191A-15E0-49D6-A673-E52F9E106E6C}" type="presOf" srcId="{BF063B12-FD01-40A5-9A2E-B79FCFC6CA3F}" destId="{A986BC51-E2FE-4424-9E08-A168FED42EE4}" srcOrd="0" destOrd="0" presId="urn:microsoft.com/office/officeart/2018/2/layout/IconCircleList"/>
    <dgm:cxn modelId="{459C39F8-137A-4B2D-9F5A-EE1A75933B31}" type="presOf" srcId="{829C440C-262E-4381-A53D-5FB78CD5D47B}" destId="{C8A00A29-D2AF-4C85-8821-B6F5475807CC}" srcOrd="0" destOrd="0" presId="urn:microsoft.com/office/officeart/2018/2/layout/IconCircleList"/>
    <dgm:cxn modelId="{66A50F8B-F7B6-44FA-9A62-52E80365BD16}" type="presParOf" srcId="{2A692E50-67F7-43EA-8FC6-1B216ED0F668}" destId="{5D7FBCD3-8D31-4E27-B8D4-F9FD9E88ED29}" srcOrd="0" destOrd="0" presId="urn:microsoft.com/office/officeart/2018/2/layout/IconCircleList"/>
    <dgm:cxn modelId="{296FB248-5F53-4EA4-82B3-D7E497D06EDA}" type="presParOf" srcId="{5D7FBCD3-8D31-4E27-B8D4-F9FD9E88ED29}" destId="{4281FCD4-77B9-480E-B2B6-7A6262011C7D}" srcOrd="0" destOrd="0" presId="urn:microsoft.com/office/officeart/2018/2/layout/IconCircleList"/>
    <dgm:cxn modelId="{374A1551-7C19-42F8-8CC4-78CDD4C1108E}" type="presParOf" srcId="{4281FCD4-77B9-480E-B2B6-7A6262011C7D}" destId="{174244F9-0B64-4D33-9B53-428CB64C72C7}" srcOrd="0" destOrd="0" presId="urn:microsoft.com/office/officeart/2018/2/layout/IconCircleList"/>
    <dgm:cxn modelId="{EB4C68B1-3AF5-4289-B815-DA726BDB2AF5}" type="presParOf" srcId="{4281FCD4-77B9-480E-B2B6-7A6262011C7D}" destId="{03ECB023-2EA0-4875-B15D-18729531E38D}" srcOrd="1" destOrd="0" presId="urn:microsoft.com/office/officeart/2018/2/layout/IconCircleList"/>
    <dgm:cxn modelId="{5C5CA975-89F2-4C4C-9D87-9CDFD3851652}" type="presParOf" srcId="{4281FCD4-77B9-480E-B2B6-7A6262011C7D}" destId="{31CAEC17-C87D-4647-B878-FB68D1F371A8}" srcOrd="2" destOrd="0" presId="urn:microsoft.com/office/officeart/2018/2/layout/IconCircleList"/>
    <dgm:cxn modelId="{09990EB6-6D3C-4491-B334-D85AE64DF51F}" type="presParOf" srcId="{4281FCD4-77B9-480E-B2B6-7A6262011C7D}" destId="{578CFD2B-C4A0-47FC-B428-4883B0D6A49F}" srcOrd="3" destOrd="0" presId="urn:microsoft.com/office/officeart/2018/2/layout/IconCircleList"/>
    <dgm:cxn modelId="{B4435878-74AC-4100-BB67-497CADCEC674}" type="presParOf" srcId="{5D7FBCD3-8D31-4E27-B8D4-F9FD9E88ED29}" destId="{4CE02955-F636-458C-BFEF-1B37EB6F3756}" srcOrd="1" destOrd="0" presId="urn:microsoft.com/office/officeart/2018/2/layout/IconCircleList"/>
    <dgm:cxn modelId="{9949F436-000D-4CE8-99D1-0044C9829177}" type="presParOf" srcId="{5D7FBCD3-8D31-4E27-B8D4-F9FD9E88ED29}" destId="{431A15A8-AB4E-4250-93A4-BD7B3FA71AB0}" srcOrd="2" destOrd="0" presId="urn:microsoft.com/office/officeart/2018/2/layout/IconCircleList"/>
    <dgm:cxn modelId="{EA1FE5B7-0C9B-4863-9544-D3081FA12192}" type="presParOf" srcId="{431A15A8-AB4E-4250-93A4-BD7B3FA71AB0}" destId="{74B737F9-17EC-4E45-9FD8-335F96EB309D}" srcOrd="0" destOrd="0" presId="urn:microsoft.com/office/officeart/2018/2/layout/IconCircleList"/>
    <dgm:cxn modelId="{DE5814BE-C135-4373-958E-FC6B506451D3}" type="presParOf" srcId="{431A15A8-AB4E-4250-93A4-BD7B3FA71AB0}" destId="{3005CABE-5C4A-46B5-8155-B2134BD53324}" srcOrd="1" destOrd="0" presId="urn:microsoft.com/office/officeart/2018/2/layout/IconCircleList"/>
    <dgm:cxn modelId="{572D32AC-93C1-45E7-A411-020DD9E27045}" type="presParOf" srcId="{431A15A8-AB4E-4250-93A4-BD7B3FA71AB0}" destId="{2A5F5C91-BD9B-4621-946D-D369F3982738}" srcOrd="2" destOrd="0" presId="urn:microsoft.com/office/officeart/2018/2/layout/IconCircleList"/>
    <dgm:cxn modelId="{E80D9E6D-D427-49F0-869F-7FDBD89558DF}" type="presParOf" srcId="{431A15A8-AB4E-4250-93A4-BD7B3FA71AB0}" destId="{202CD33E-86E7-4EC9-A07D-0719C8BF4E02}" srcOrd="3" destOrd="0" presId="urn:microsoft.com/office/officeart/2018/2/layout/IconCircleList"/>
    <dgm:cxn modelId="{930D3164-D350-4AE5-A63D-E83F587E6534}" type="presParOf" srcId="{5D7FBCD3-8D31-4E27-B8D4-F9FD9E88ED29}" destId="{0EC13BEE-B713-417B-A02D-21BC9CAB909B}" srcOrd="3" destOrd="0" presId="urn:microsoft.com/office/officeart/2018/2/layout/IconCircleList"/>
    <dgm:cxn modelId="{B8A4F81D-A85A-401A-8918-F9C28D77B14D}" type="presParOf" srcId="{5D7FBCD3-8D31-4E27-B8D4-F9FD9E88ED29}" destId="{5A7C95F0-ED46-4133-A26F-E533E0F8272F}" srcOrd="4" destOrd="0" presId="urn:microsoft.com/office/officeart/2018/2/layout/IconCircleList"/>
    <dgm:cxn modelId="{50B53A40-BA18-4448-9BE7-3D8CF918BB4E}" type="presParOf" srcId="{5A7C95F0-ED46-4133-A26F-E533E0F8272F}" destId="{2D5E718D-E703-458B-847F-66C2FDDD58B7}" srcOrd="0" destOrd="0" presId="urn:microsoft.com/office/officeart/2018/2/layout/IconCircleList"/>
    <dgm:cxn modelId="{047060CF-0AEB-42C3-88A0-B2DBB4731AB7}" type="presParOf" srcId="{5A7C95F0-ED46-4133-A26F-E533E0F8272F}" destId="{853CEEA8-7556-43E1-9C51-CB3ABBE6CEF4}" srcOrd="1" destOrd="0" presId="urn:microsoft.com/office/officeart/2018/2/layout/IconCircleList"/>
    <dgm:cxn modelId="{2B8B47E4-6E91-468A-BA3E-5D1C9C24FEE1}" type="presParOf" srcId="{5A7C95F0-ED46-4133-A26F-E533E0F8272F}" destId="{E3DEF298-146E-4881-8212-30D238811457}" srcOrd="2" destOrd="0" presId="urn:microsoft.com/office/officeart/2018/2/layout/IconCircleList"/>
    <dgm:cxn modelId="{7C0EDCF5-9D52-4FA6-8C2D-255ABA9E3D38}" type="presParOf" srcId="{5A7C95F0-ED46-4133-A26F-E533E0F8272F}" destId="{BF92314B-3DB6-4A42-988B-126CEB44942C}" srcOrd="3" destOrd="0" presId="urn:microsoft.com/office/officeart/2018/2/layout/IconCircleList"/>
    <dgm:cxn modelId="{90D20158-955F-463C-8127-822919D7D7AB}" type="presParOf" srcId="{5D7FBCD3-8D31-4E27-B8D4-F9FD9E88ED29}" destId="{CCC470AA-BE3E-4CD9-9BA4-B112648D5FCA}" srcOrd="5" destOrd="0" presId="urn:microsoft.com/office/officeart/2018/2/layout/IconCircleList"/>
    <dgm:cxn modelId="{2725E295-81E7-467D-AB46-9905A2A0D08D}" type="presParOf" srcId="{5D7FBCD3-8D31-4E27-B8D4-F9FD9E88ED29}" destId="{3E0E3F1C-6A06-4285-A418-1FD6B2000F26}" srcOrd="6" destOrd="0" presId="urn:microsoft.com/office/officeart/2018/2/layout/IconCircleList"/>
    <dgm:cxn modelId="{20277324-63BF-4C01-B40F-37D4D0677852}" type="presParOf" srcId="{3E0E3F1C-6A06-4285-A418-1FD6B2000F26}" destId="{92905227-3A64-40EE-93E5-7ECF70852D1F}" srcOrd="0" destOrd="0" presId="urn:microsoft.com/office/officeart/2018/2/layout/IconCircleList"/>
    <dgm:cxn modelId="{51F5B415-B6D6-4E79-8FBB-CBFFCDF24313}" type="presParOf" srcId="{3E0E3F1C-6A06-4285-A418-1FD6B2000F26}" destId="{1232BBE7-6992-4DEC-8ECC-09BF86D4C0F1}" srcOrd="1" destOrd="0" presId="urn:microsoft.com/office/officeart/2018/2/layout/IconCircleList"/>
    <dgm:cxn modelId="{84DC5FA0-C867-4F18-832C-1DCECB725763}" type="presParOf" srcId="{3E0E3F1C-6A06-4285-A418-1FD6B2000F26}" destId="{20217B21-7547-48B1-86FD-341B05AC45A3}" srcOrd="2" destOrd="0" presId="urn:microsoft.com/office/officeart/2018/2/layout/IconCircleList"/>
    <dgm:cxn modelId="{BCC2C914-7819-45AC-8582-086AD95A47F3}" type="presParOf" srcId="{3E0E3F1C-6A06-4285-A418-1FD6B2000F26}" destId="{C8A00A29-D2AF-4C85-8821-B6F5475807CC}" srcOrd="3" destOrd="0" presId="urn:microsoft.com/office/officeart/2018/2/layout/IconCircleList"/>
    <dgm:cxn modelId="{374CFFC2-8714-4CEE-A5A3-0532DC501089}" type="presParOf" srcId="{5D7FBCD3-8D31-4E27-B8D4-F9FD9E88ED29}" destId="{B63BED4A-C918-4402-8724-E9BB2AF63CA2}" srcOrd="7" destOrd="0" presId="urn:microsoft.com/office/officeart/2018/2/layout/IconCircleList"/>
    <dgm:cxn modelId="{6830AE43-B5B4-4028-82CA-96D6845486DB}" type="presParOf" srcId="{5D7FBCD3-8D31-4E27-B8D4-F9FD9E88ED29}" destId="{0D9263D3-9198-4604-99E8-60154523E97A}" srcOrd="8" destOrd="0" presId="urn:microsoft.com/office/officeart/2018/2/layout/IconCircleList"/>
    <dgm:cxn modelId="{9B228D1A-D109-4B91-AEBC-5CD27B24E14F}" type="presParOf" srcId="{0D9263D3-9198-4604-99E8-60154523E97A}" destId="{A004052F-6708-4D91-89FC-9FAE278C63F2}" srcOrd="0" destOrd="0" presId="urn:microsoft.com/office/officeart/2018/2/layout/IconCircleList"/>
    <dgm:cxn modelId="{34B5BA7F-E178-4CC7-BF85-692330F7F5BD}" type="presParOf" srcId="{0D9263D3-9198-4604-99E8-60154523E97A}" destId="{87BFA049-0E3E-43FE-9E38-1FC1B67DA7FE}" srcOrd="1" destOrd="0" presId="urn:microsoft.com/office/officeart/2018/2/layout/IconCircleList"/>
    <dgm:cxn modelId="{8FF138D9-CF55-492A-8943-DB98C2C83207}" type="presParOf" srcId="{0D9263D3-9198-4604-99E8-60154523E97A}" destId="{4E0CE561-E2FA-4E00-8FE3-964B7C461AB4}" srcOrd="2" destOrd="0" presId="urn:microsoft.com/office/officeart/2018/2/layout/IconCircleList"/>
    <dgm:cxn modelId="{7106F2DF-005A-4E51-B0A1-BA9A5D1CF18E}" type="presParOf" srcId="{0D9263D3-9198-4604-99E8-60154523E97A}" destId="{A986BC51-E2FE-4424-9E08-A168FED42EE4}" srcOrd="3" destOrd="0" presId="urn:microsoft.com/office/officeart/2018/2/layout/IconCircleList"/>
    <dgm:cxn modelId="{43FA75AE-560C-46DE-B39C-D6EB7393E14A}" type="presParOf" srcId="{5D7FBCD3-8D31-4E27-B8D4-F9FD9E88ED29}" destId="{96ED9C3A-973A-436B-8502-6A59371941FF}" srcOrd="9" destOrd="0" presId="urn:microsoft.com/office/officeart/2018/2/layout/IconCircleList"/>
    <dgm:cxn modelId="{FCA1AA20-2369-4BA1-8514-63C230EE5159}" type="presParOf" srcId="{5D7FBCD3-8D31-4E27-B8D4-F9FD9E88ED29}" destId="{9F64E552-5731-4F85-8B7D-CC215DD0B929}" srcOrd="10" destOrd="0" presId="urn:microsoft.com/office/officeart/2018/2/layout/IconCircleList"/>
    <dgm:cxn modelId="{D19141EB-6B2C-48DF-8418-FA86879A6BA4}" type="presParOf" srcId="{9F64E552-5731-4F85-8B7D-CC215DD0B929}" destId="{CCE38837-E5C3-40E6-835A-13553B5CFFFC}" srcOrd="0" destOrd="0" presId="urn:microsoft.com/office/officeart/2018/2/layout/IconCircleList"/>
    <dgm:cxn modelId="{B56106EC-173A-4FCC-BF9E-EA88BF849750}" type="presParOf" srcId="{9F64E552-5731-4F85-8B7D-CC215DD0B929}" destId="{B2BDB466-ED79-4108-B6F4-919EAB39292B}" srcOrd="1" destOrd="0" presId="urn:microsoft.com/office/officeart/2018/2/layout/IconCircleList"/>
    <dgm:cxn modelId="{AFEA4B8B-F530-4269-A62E-B6BBF8AE3616}" type="presParOf" srcId="{9F64E552-5731-4F85-8B7D-CC215DD0B929}" destId="{14C267CB-72E3-4B22-A47A-C01EBEEA0668}" srcOrd="2" destOrd="0" presId="urn:microsoft.com/office/officeart/2018/2/layout/IconCircleList"/>
    <dgm:cxn modelId="{76ED898B-F0D7-4E5D-8926-DEBA8221FA8D}" type="presParOf" srcId="{9F64E552-5731-4F85-8B7D-CC215DD0B929}" destId="{3C20C89A-9E00-4F09-A3A2-7D22ECA9B811}" srcOrd="3" destOrd="0" presId="urn:microsoft.com/office/officeart/2018/2/layout/IconCircleList"/>
    <dgm:cxn modelId="{E2E1B996-FB6A-4F46-8883-EF49F993E55A}" type="presParOf" srcId="{5D7FBCD3-8D31-4E27-B8D4-F9FD9E88ED29}" destId="{D75284BC-040F-47F4-8FD7-DE75856870C1}" srcOrd="11" destOrd="0" presId="urn:microsoft.com/office/officeart/2018/2/layout/IconCircleList"/>
    <dgm:cxn modelId="{08F83E86-ADE1-4FAA-A6B9-A00FE5578C32}" type="presParOf" srcId="{5D7FBCD3-8D31-4E27-B8D4-F9FD9E88ED29}" destId="{CEAF7450-BD96-483C-82EC-0820F175C5EA}" srcOrd="12" destOrd="0" presId="urn:microsoft.com/office/officeart/2018/2/layout/IconCircleList"/>
    <dgm:cxn modelId="{C6E5AAB5-0EDF-45B4-BF36-10A7ACE338A1}" type="presParOf" srcId="{CEAF7450-BD96-483C-82EC-0820F175C5EA}" destId="{A5A4D7CA-1E37-460A-8897-E5362D249306}" srcOrd="0" destOrd="0" presId="urn:microsoft.com/office/officeart/2018/2/layout/IconCircleList"/>
    <dgm:cxn modelId="{BEE1D190-4299-4DB0-BD4F-7B7ECDFEF262}" type="presParOf" srcId="{CEAF7450-BD96-483C-82EC-0820F175C5EA}" destId="{863E9EDD-9326-4B9D-BDD1-7EF0290A33A2}" srcOrd="1" destOrd="0" presId="urn:microsoft.com/office/officeart/2018/2/layout/IconCircleList"/>
    <dgm:cxn modelId="{7151E373-1810-4F92-9974-672D57B90ABC}" type="presParOf" srcId="{CEAF7450-BD96-483C-82EC-0820F175C5EA}" destId="{7DB99FD6-8B65-47E3-8237-830D86DBCA58}" srcOrd="2" destOrd="0" presId="urn:microsoft.com/office/officeart/2018/2/layout/IconCircleList"/>
    <dgm:cxn modelId="{EC2EF45D-C352-4403-8968-55D0E7C5C8F8}" type="presParOf" srcId="{CEAF7450-BD96-483C-82EC-0820F175C5EA}" destId="{1A9F39B2-084D-48F8-8F81-F912BDC1B26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9E5FED-2808-4AA0-96C2-BC5C6BD3073C}" type="doc">
      <dgm:prSet loTypeId="urn:microsoft.com/office/officeart/2016/7/layout/VerticalHollowActionList" loCatId="List" qsTypeId="urn:microsoft.com/office/officeart/2005/8/quickstyle/simple4" qsCatId="simple" csTypeId="urn:microsoft.com/office/officeart/2005/8/colors/colorful2" csCatId="colorful"/>
      <dgm:spPr/>
      <dgm:t>
        <a:bodyPr/>
        <a:lstStyle/>
        <a:p>
          <a:endParaRPr lang="en-US"/>
        </a:p>
      </dgm:t>
    </dgm:pt>
    <dgm:pt modelId="{7DBA2BDA-E73E-4D67-9262-BB799B0CCF83}">
      <dgm:prSet/>
      <dgm:spPr/>
      <dgm:t>
        <a:bodyPr/>
        <a:lstStyle/>
        <a:p>
          <a:r>
            <a:rPr lang="en-US"/>
            <a:t>Include</a:t>
          </a:r>
        </a:p>
      </dgm:t>
    </dgm:pt>
    <dgm:pt modelId="{6769E9B8-D431-4938-929F-D910249A8F2D}" type="parTrans" cxnId="{5122ACA9-E22F-499E-AB7A-40E63056E839}">
      <dgm:prSet/>
      <dgm:spPr/>
      <dgm:t>
        <a:bodyPr/>
        <a:lstStyle/>
        <a:p>
          <a:endParaRPr lang="en-US"/>
        </a:p>
      </dgm:t>
    </dgm:pt>
    <dgm:pt modelId="{B93A2BA6-66A0-4E36-823B-FB43696DC21E}" type="sibTrans" cxnId="{5122ACA9-E22F-499E-AB7A-40E63056E839}">
      <dgm:prSet/>
      <dgm:spPr/>
      <dgm:t>
        <a:bodyPr/>
        <a:lstStyle/>
        <a:p>
          <a:endParaRPr lang="en-US"/>
        </a:p>
      </dgm:t>
    </dgm:pt>
    <dgm:pt modelId="{581C3D1F-1458-4D8F-AC7B-91624BF97234}">
      <dgm:prSet/>
      <dgm:spPr/>
      <dgm:t>
        <a:bodyPr/>
        <a:lstStyle/>
        <a:p>
          <a:r>
            <a:rPr lang="en-US"/>
            <a:t>Include individual choice and autonomy.</a:t>
          </a:r>
        </a:p>
      </dgm:t>
    </dgm:pt>
    <dgm:pt modelId="{660B3FC6-503B-480F-A273-E98DA4CDF033}" type="parTrans" cxnId="{78A4B89E-2DA7-4A21-B994-A5CEE5D6520A}">
      <dgm:prSet/>
      <dgm:spPr/>
      <dgm:t>
        <a:bodyPr/>
        <a:lstStyle/>
        <a:p>
          <a:endParaRPr lang="en-US"/>
        </a:p>
      </dgm:t>
    </dgm:pt>
    <dgm:pt modelId="{C7949852-5490-479A-A9F9-B08458132B47}" type="sibTrans" cxnId="{78A4B89E-2DA7-4A21-B994-A5CEE5D6520A}">
      <dgm:prSet/>
      <dgm:spPr/>
      <dgm:t>
        <a:bodyPr/>
        <a:lstStyle/>
        <a:p>
          <a:endParaRPr lang="en-US"/>
        </a:p>
      </dgm:t>
    </dgm:pt>
    <dgm:pt modelId="{9CF90F67-BC9F-4E49-8B41-5A512374C7A8}">
      <dgm:prSet/>
      <dgm:spPr/>
      <dgm:t>
        <a:bodyPr/>
        <a:lstStyle/>
        <a:p>
          <a:r>
            <a:rPr lang="en-US"/>
            <a:t>Minimize</a:t>
          </a:r>
        </a:p>
      </dgm:t>
    </dgm:pt>
    <dgm:pt modelId="{11CF7FBA-040F-4BFB-B977-4FE0995BE3AB}" type="parTrans" cxnId="{46D89F98-BBB2-456D-B3C7-928C4FCB3CA9}">
      <dgm:prSet/>
      <dgm:spPr/>
      <dgm:t>
        <a:bodyPr/>
        <a:lstStyle/>
        <a:p>
          <a:endParaRPr lang="en-US"/>
        </a:p>
      </dgm:t>
    </dgm:pt>
    <dgm:pt modelId="{7D3DD9AB-2329-4BC4-A6B7-8DB9B280054A}" type="sibTrans" cxnId="{46D89F98-BBB2-456D-B3C7-928C4FCB3CA9}">
      <dgm:prSet/>
      <dgm:spPr/>
      <dgm:t>
        <a:bodyPr/>
        <a:lstStyle/>
        <a:p>
          <a:endParaRPr lang="en-US"/>
        </a:p>
      </dgm:t>
    </dgm:pt>
    <dgm:pt modelId="{04B2F834-A268-498F-84C2-6E486593BB47}">
      <dgm:prSet/>
      <dgm:spPr/>
      <dgm:t>
        <a:bodyPr/>
        <a:lstStyle/>
        <a:p>
          <a:r>
            <a:rPr lang="en-US"/>
            <a:t>Minimize threats and distractions.</a:t>
          </a:r>
        </a:p>
      </dgm:t>
    </dgm:pt>
    <dgm:pt modelId="{148AC2E4-1AE4-4244-A676-537678124003}" type="parTrans" cxnId="{32A4742B-1297-4D08-8EA5-87E48E7641C0}">
      <dgm:prSet/>
      <dgm:spPr/>
      <dgm:t>
        <a:bodyPr/>
        <a:lstStyle/>
        <a:p>
          <a:endParaRPr lang="en-US"/>
        </a:p>
      </dgm:t>
    </dgm:pt>
    <dgm:pt modelId="{79330857-14AA-429C-A1DC-03929D5DF48E}" type="sibTrans" cxnId="{32A4742B-1297-4D08-8EA5-87E48E7641C0}">
      <dgm:prSet/>
      <dgm:spPr/>
      <dgm:t>
        <a:bodyPr/>
        <a:lstStyle/>
        <a:p>
          <a:endParaRPr lang="en-US"/>
        </a:p>
      </dgm:t>
    </dgm:pt>
    <dgm:pt modelId="{41F127E2-0F04-4D94-8F0B-5B80C17FABB0}">
      <dgm:prSet/>
      <dgm:spPr/>
      <dgm:t>
        <a:bodyPr/>
        <a:lstStyle/>
        <a:p>
          <a:r>
            <a:rPr lang="en-US"/>
            <a:t>Vary</a:t>
          </a:r>
        </a:p>
      </dgm:t>
    </dgm:pt>
    <dgm:pt modelId="{31ECF8B0-70F2-43A2-B8DA-405FC85EA6A4}" type="parTrans" cxnId="{EA5C6414-13A9-4017-BA0C-0E3E2D44C96E}">
      <dgm:prSet/>
      <dgm:spPr/>
      <dgm:t>
        <a:bodyPr/>
        <a:lstStyle/>
        <a:p>
          <a:endParaRPr lang="en-US"/>
        </a:p>
      </dgm:t>
    </dgm:pt>
    <dgm:pt modelId="{0DEEB1E0-AA71-4C8C-B6CC-4F0B25448A75}" type="sibTrans" cxnId="{EA5C6414-13A9-4017-BA0C-0E3E2D44C96E}">
      <dgm:prSet/>
      <dgm:spPr/>
      <dgm:t>
        <a:bodyPr/>
        <a:lstStyle/>
        <a:p>
          <a:endParaRPr lang="en-US"/>
        </a:p>
      </dgm:t>
    </dgm:pt>
    <dgm:pt modelId="{50949E15-9279-4AC7-AD8B-DB0AAA178087}">
      <dgm:prSet/>
      <dgm:spPr/>
      <dgm:t>
        <a:bodyPr/>
        <a:lstStyle/>
        <a:p>
          <a:r>
            <a:rPr lang="en-US"/>
            <a:t>Vary the level of novelty and risk</a:t>
          </a:r>
        </a:p>
      </dgm:t>
    </dgm:pt>
    <dgm:pt modelId="{BE8C5E39-161F-4D27-A867-CF57A6F9B2FB}" type="parTrans" cxnId="{01FE1877-243E-4734-88E0-EC9ECCF2C0E3}">
      <dgm:prSet/>
      <dgm:spPr/>
      <dgm:t>
        <a:bodyPr/>
        <a:lstStyle/>
        <a:p>
          <a:endParaRPr lang="en-US"/>
        </a:p>
      </dgm:t>
    </dgm:pt>
    <dgm:pt modelId="{F43086F8-FC4F-4D6B-A8E1-B32072442B43}" type="sibTrans" cxnId="{01FE1877-243E-4734-88E0-EC9ECCF2C0E3}">
      <dgm:prSet/>
      <dgm:spPr/>
      <dgm:t>
        <a:bodyPr/>
        <a:lstStyle/>
        <a:p>
          <a:endParaRPr lang="en-US"/>
        </a:p>
      </dgm:t>
    </dgm:pt>
    <dgm:pt modelId="{D6538885-311A-4D22-8AB4-922E221C2D54}">
      <dgm:prSet/>
      <dgm:spPr/>
      <dgm:t>
        <a:bodyPr/>
        <a:lstStyle/>
        <a:p>
          <a:r>
            <a:rPr lang="en-US"/>
            <a:t>Vary</a:t>
          </a:r>
        </a:p>
      </dgm:t>
    </dgm:pt>
    <dgm:pt modelId="{713FB689-1EE7-4C3B-8CFF-6284E233DFF0}" type="parTrans" cxnId="{9788F976-2793-4B42-A4C8-0C31E6DAF472}">
      <dgm:prSet/>
      <dgm:spPr/>
      <dgm:t>
        <a:bodyPr/>
        <a:lstStyle/>
        <a:p>
          <a:endParaRPr lang="en-US"/>
        </a:p>
      </dgm:t>
    </dgm:pt>
    <dgm:pt modelId="{CFB29CFB-8489-455F-B88D-17D8002EA28A}" type="sibTrans" cxnId="{9788F976-2793-4B42-A4C8-0C31E6DAF472}">
      <dgm:prSet/>
      <dgm:spPr/>
      <dgm:t>
        <a:bodyPr/>
        <a:lstStyle/>
        <a:p>
          <a:endParaRPr lang="en-US"/>
        </a:p>
      </dgm:t>
    </dgm:pt>
    <dgm:pt modelId="{EB902C53-4D4D-48D6-8932-641563C784AC}">
      <dgm:prSet/>
      <dgm:spPr/>
      <dgm:t>
        <a:bodyPr/>
        <a:lstStyle/>
        <a:p>
          <a:r>
            <a:rPr lang="en-US"/>
            <a:t>Vary the level of sensory stimulation</a:t>
          </a:r>
        </a:p>
      </dgm:t>
    </dgm:pt>
    <dgm:pt modelId="{84ED0B06-F740-4B8E-8FCF-8391F4B395C5}" type="parTrans" cxnId="{D2E7C203-A41D-4266-BBC5-47A201A083CC}">
      <dgm:prSet/>
      <dgm:spPr/>
      <dgm:t>
        <a:bodyPr/>
        <a:lstStyle/>
        <a:p>
          <a:endParaRPr lang="en-US"/>
        </a:p>
      </dgm:t>
    </dgm:pt>
    <dgm:pt modelId="{B83D6F11-9AAC-4E74-B408-5DBB319311DF}" type="sibTrans" cxnId="{D2E7C203-A41D-4266-BBC5-47A201A083CC}">
      <dgm:prSet/>
      <dgm:spPr/>
      <dgm:t>
        <a:bodyPr/>
        <a:lstStyle/>
        <a:p>
          <a:endParaRPr lang="en-US"/>
        </a:p>
      </dgm:t>
    </dgm:pt>
    <dgm:pt modelId="{D928AF22-58A1-4B3B-B394-D103055027A9}">
      <dgm:prSet/>
      <dgm:spPr/>
      <dgm:t>
        <a:bodyPr/>
        <a:lstStyle/>
        <a:p>
          <a:r>
            <a:rPr lang="en-US"/>
            <a:t>Foster</a:t>
          </a:r>
        </a:p>
      </dgm:t>
    </dgm:pt>
    <dgm:pt modelId="{7AE24706-9109-4367-B816-C097E5DE1D8C}" type="parTrans" cxnId="{94850EBF-A2FA-415A-9F75-76C3292063FB}">
      <dgm:prSet/>
      <dgm:spPr/>
      <dgm:t>
        <a:bodyPr/>
        <a:lstStyle/>
        <a:p>
          <a:endParaRPr lang="en-US"/>
        </a:p>
      </dgm:t>
    </dgm:pt>
    <dgm:pt modelId="{6C6A50EF-8E46-4C42-81DB-18B32DF3C21C}" type="sibTrans" cxnId="{94850EBF-A2FA-415A-9F75-76C3292063FB}">
      <dgm:prSet/>
      <dgm:spPr/>
      <dgm:t>
        <a:bodyPr/>
        <a:lstStyle/>
        <a:p>
          <a:endParaRPr lang="en-US"/>
        </a:p>
      </dgm:t>
    </dgm:pt>
    <dgm:pt modelId="{1835EBA7-57C4-41F2-8799-A757108FE5D3}">
      <dgm:prSet/>
      <dgm:spPr/>
      <dgm:t>
        <a:bodyPr/>
        <a:lstStyle/>
        <a:p>
          <a:r>
            <a:rPr lang="en-US"/>
            <a:t>Foster collaboration and community</a:t>
          </a:r>
        </a:p>
      </dgm:t>
    </dgm:pt>
    <dgm:pt modelId="{A3013881-3AEC-4168-AF05-0B8A222178BB}" type="parTrans" cxnId="{06231169-393D-454D-BC08-F0E21FC9BB19}">
      <dgm:prSet/>
      <dgm:spPr/>
      <dgm:t>
        <a:bodyPr/>
        <a:lstStyle/>
        <a:p>
          <a:endParaRPr lang="en-US"/>
        </a:p>
      </dgm:t>
    </dgm:pt>
    <dgm:pt modelId="{4B06ACC5-AFF2-477D-B8B3-7AF2EF83101E}" type="sibTrans" cxnId="{06231169-393D-454D-BC08-F0E21FC9BB19}">
      <dgm:prSet/>
      <dgm:spPr/>
      <dgm:t>
        <a:bodyPr/>
        <a:lstStyle/>
        <a:p>
          <a:endParaRPr lang="en-US"/>
        </a:p>
      </dgm:t>
    </dgm:pt>
    <dgm:pt modelId="{E46F662A-BDEA-43E4-A633-9F9B6F58C50B}" type="pres">
      <dgm:prSet presAssocID="{869E5FED-2808-4AA0-96C2-BC5C6BD3073C}" presName="Name0" presStyleCnt="0">
        <dgm:presLayoutVars>
          <dgm:dir/>
          <dgm:animLvl val="lvl"/>
          <dgm:resizeHandles val="exact"/>
        </dgm:presLayoutVars>
      </dgm:prSet>
      <dgm:spPr/>
      <dgm:t>
        <a:bodyPr/>
        <a:lstStyle/>
        <a:p>
          <a:endParaRPr lang="en-US"/>
        </a:p>
      </dgm:t>
    </dgm:pt>
    <dgm:pt modelId="{CA3CB631-A3EB-45D3-A098-F62FCAF8976C}" type="pres">
      <dgm:prSet presAssocID="{7DBA2BDA-E73E-4D67-9262-BB799B0CCF83}" presName="linNode" presStyleCnt="0"/>
      <dgm:spPr/>
    </dgm:pt>
    <dgm:pt modelId="{361D8D1F-E645-41A9-B39A-4E34EF6A5AD8}" type="pres">
      <dgm:prSet presAssocID="{7DBA2BDA-E73E-4D67-9262-BB799B0CCF83}" presName="parentText" presStyleLbl="solidFgAcc1" presStyleIdx="0" presStyleCnt="5">
        <dgm:presLayoutVars>
          <dgm:chMax val="1"/>
          <dgm:bulletEnabled/>
        </dgm:presLayoutVars>
      </dgm:prSet>
      <dgm:spPr/>
      <dgm:t>
        <a:bodyPr/>
        <a:lstStyle/>
        <a:p>
          <a:endParaRPr lang="en-US"/>
        </a:p>
      </dgm:t>
    </dgm:pt>
    <dgm:pt modelId="{B671641E-C97D-4804-A145-CEF0A4D0AD4A}" type="pres">
      <dgm:prSet presAssocID="{7DBA2BDA-E73E-4D67-9262-BB799B0CCF83}" presName="descendantText" presStyleLbl="alignNode1" presStyleIdx="0" presStyleCnt="5">
        <dgm:presLayoutVars>
          <dgm:bulletEnabled/>
        </dgm:presLayoutVars>
      </dgm:prSet>
      <dgm:spPr/>
      <dgm:t>
        <a:bodyPr/>
        <a:lstStyle/>
        <a:p>
          <a:endParaRPr lang="en-US"/>
        </a:p>
      </dgm:t>
    </dgm:pt>
    <dgm:pt modelId="{B492E451-5E35-4631-B427-632275A9FAA8}" type="pres">
      <dgm:prSet presAssocID="{B93A2BA6-66A0-4E36-823B-FB43696DC21E}" presName="sp" presStyleCnt="0"/>
      <dgm:spPr/>
    </dgm:pt>
    <dgm:pt modelId="{06937380-50E1-4D6D-BA65-355CA82860D4}" type="pres">
      <dgm:prSet presAssocID="{9CF90F67-BC9F-4E49-8B41-5A512374C7A8}" presName="linNode" presStyleCnt="0"/>
      <dgm:spPr/>
    </dgm:pt>
    <dgm:pt modelId="{73A02E9A-077B-416D-89C8-4340DCF8444E}" type="pres">
      <dgm:prSet presAssocID="{9CF90F67-BC9F-4E49-8B41-5A512374C7A8}" presName="parentText" presStyleLbl="solidFgAcc1" presStyleIdx="1" presStyleCnt="5">
        <dgm:presLayoutVars>
          <dgm:chMax val="1"/>
          <dgm:bulletEnabled/>
        </dgm:presLayoutVars>
      </dgm:prSet>
      <dgm:spPr/>
      <dgm:t>
        <a:bodyPr/>
        <a:lstStyle/>
        <a:p>
          <a:endParaRPr lang="en-US"/>
        </a:p>
      </dgm:t>
    </dgm:pt>
    <dgm:pt modelId="{63E937C2-46B1-41B4-9C38-7511ABFBECE5}" type="pres">
      <dgm:prSet presAssocID="{9CF90F67-BC9F-4E49-8B41-5A512374C7A8}" presName="descendantText" presStyleLbl="alignNode1" presStyleIdx="1" presStyleCnt="5">
        <dgm:presLayoutVars>
          <dgm:bulletEnabled/>
        </dgm:presLayoutVars>
      </dgm:prSet>
      <dgm:spPr/>
      <dgm:t>
        <a:bodyPr/>
        <a:lstStyle/>
        <a:p>
          <a:endParaRPr lang="en-US"/>
        </a:p>
      </dgm:t>
    </dgm:pt>
    <dgm:pt modelId="{443DE159-36D1-4C86-848F-23619E6A783C}" type="pres">
      <dgm:prSet presAssocID="{7D3DD9AB-2329-4BC4-A6B7-8DB9B280054A}" presName="sp" presStyleCnt="0"/>
      <dgm:spPr/>
    </dgm:pt>
    <dgm:pt modelId="{94644E63-F310-4B81-8F02-8E97CE8142D8}" type="pres">
      <dgm:prSet presAssocID="{41F127E2-0F04-4D94-8F0B-5B80C17FABB0}" presName="linNode" presStyleCnt="0"/>
      <dgm:spPr/>
    </dgm:pt>
    <dgm:pt modelId="{6A36A357-CF1B-41CF-A34B-21FFCD4295E6}" type="pres">
      <dgm:prSet presAssocID="{41F127E2-0F04-4D94-8F0B-5B80C17FABB0}" presName="parentText" presStyleLbl="solidFgAcc1" presStyleIdx="2" presStyleCnt="5">
        <dgm:presLayoutVars>
          <dgm:chMax val="1"/>
          <dgm:bulletEnabled/>
        </dgm:presLayoutVars>
      </dgm:prSet>
      <dgm:spPr/>
      <dgm:t>
        <a:bodyPr/>
        <a:lstStyle/>
        <a:p>
          <a:endParaRPr lang="en-US"/>
        </a:p>
      </dgm:t>
    </dgm:pt>
    <dgm:pt modelId="{943E6C11-B2AB-4FE4-A51D-401DCF4F3DEA}" type="pres">
      <dgm:prSet presAssocID="{41F127E2-0F04-4D94-8F0B-5B80C17FABB0}" presName="descendantText" presStyleLbl="alignNode1" presStyleIdx="2" presStyleCnt="5">
        <dgm:presLayoutVars>
          <dgm:bulletEnabled/>
        </dgm:presLayoutVars>
      </dgm:prSet>
      <dgm:spPr/>
      <dgm:t>
        <a:bodyPr/>
        <a:lstStyle/>
        <a:p>
          <a:endParaRPr lang="en-US"/>
        </a:p>
      </dgm:t>
    </dgm:pt>
    <dgm:pt modelId="{ED908493-DDC6-45A0-9E27-7ECB97C07E86}" type="pres">
      <dgm:prSet presAssocID="{0DEEB1E0-AA71-4C8C-B6CC-4F0B25448A75}" presName="sp" presStyleCnt="0"/>
      <dgm:spPr/>
    </dgm:pt>
    <dgm:pt modelId="{D6368CDD-ACC5-4754-A3EB-1AF5BF492640}" type="pres">
      <dgm:prSet presAssocID="{D6538885-311A-4D22-8AB4-922E221C2D54}" presName="linNode" presStyleCnt="0"/>
      <dgm:spPr/>
    </dgm:pt>
    <dgm:pt modelId="{3C59DCBE-85D9-4167-8FAD-DBB3D535A9D3}" type="pres">
      <dgm:prSet presAssocID="{D6538885-311A-4D22-8AB4-922E221C2D54}" presName="parentText" presStyleLbl="solidFgAcc1" presStyleIdx="3" presStyleCnt="5">
        <dgm:presLayoutVars>
          <dgm:chMax val="1"/>
          <dgm:bulletEnabled/>
        </dgm:presLayoutVars>
      </dgm:prSet>
      <dgm:spPr/>
      <dgm:t>
        <a:bodyPr/>
        <a:lstStyle/>
        <a:p>
          <a:endParaRPr lang="en-US"/>
        </a:p>
      </dgm:t>
    </dgm:pt>
    <dgm:pt modelId="{9A1A8BC2-0311-4206-AB0A-5CCFE27D3DE2}" type="pres">
      <dgm:prSet presAssocID="{D6538885-311A-4D22-8AB4-922E221C2D54}" presName="descendantText" presStyleLbl="alignNode1" presStyleIdx="3" presStyleCnt="5">
        <dgm:presLayoutVars>
          <dgm:bulletEnabled/>
        </dgm:presLayoutVars>
      </dgm:prSet>
      <dgm:spPr/>
      <dgm:t>
        <a:bodyPr/>
        <a:lstStyle/>
        <a:p>
          <a:endParaRPr lang="en-US"/>
        </a:p>
      </dgm:t>
    </dgm:pt>
    <dgm:pt modelId="{0BEC43D5-5595-46F4-A708-FCA63DA4C835}" type="pres">
      <dgm:prSet presAssocID="{CFB29CFB-8489-455F-B88D-17D8002EA28A}" presName="sp" presStyleCnt="0"/>
      <dgm:spPr/>
    </dgm:pt>
    <dgm:pt modelId="{0016D9E0-C2CE-4795-806F-A7049DE7470D}" type="pres">
      <dgm:prSet presAssocID="{D928AF22-58A1-4B3B-B394-D103055027A9}" presName="linNode" presStyleCnt="0"/>
      <dgm:spPr/>
    </dgm:pt>
    <dgm:pt modelId="{CDC66922-F38B-45E0-A91A-C9FADB534A9B}" type="pres">
      <dgm:prSet presAssocID="{D928AF22-58A1-4B3B-B394-D103055027A9}" presName="parentText" presStyleLbl="solidFgAcc1" presStyleIdx="4" presStyleCnt="5">
        <dgm:presLayoutVars>
          <dgm:chMax val="1"/>
          <dgm:bulletEnabled/>
        </dgm:presLayoutVars>
      </dgm:prSet>
      <dgm:spPr/>
      <dgm:t>
        <a:bodyPr/>
        <a:lstStyle/>
        <a:p>
          <a:endParaRPr lang="en-US"/>
        </a:p>
      </dgm:t>
    </dgm:pt>
    <dgm:pt modelId="{E9EEF103-AA40-403C-AB0B-6E8A04474EDB}" type="pres">
      <dgm:prSet presAssocID="{D928AF22-58A1-4B3B-B394-D103055027A9}" presName="descendantText" presStyleLbl="alignNode1" presStyleIdx="4" presStyleCnt="5">
        <dgm:presLayoutVars>
          <dgm:bulletEnabled/>
        </dgm:presLayoutVars>
      </dgm:prSet>
      <dgm:spPr/>
      <dgm:t>
        <a:bodyPr/>
        <a:lstStyle/>
        <a:p>
          <a:endParaRPr lang="en-US"/>
        </a:p>
      </dgm:t>
    </dgm:pt>
  </dgm:ptLst>
  <dgm:cxnLst>
    <dgm:cxn modelId="{32A4742B-1297-4D08-8EA5-87E48E7641C0}" srcId="{9CF90F67-BC9F-4E49-8B41-5A512374C7A8}" destId="{04B2F834-A268-498F-84C2-6E486593BB47}" srcOrd="0" destOrd="0" parTransId="{148AC2E4-1AE4-4244-A676-537678124003}" sibTransId="{79330857-14AA-429C-A1DC-03929D5DF48E}"/>
    <dgm:cxn modelId="{ECB6B4E5-482D-4CBF-9105-EC3C7A848EDE}" type="presOf" srcId="{1835EBA7-57C4-41F2-8799-A757108FE5D3}" destId="{E9EEF103-AA40-403C-AB0B-6E8A04474EDB}" srcOrd="0" destOrd="0" presId="urn:microsoft.com/office/officeart/2016/7/layout/VerticalHollowActionList"/>
    <dgm:cxn modelId="{D2E7C203-A41D-4266-BBC5-47A201A083CC}" srcId="{D6538885-311A-4D22-8AB4-922E221C2D54}" destId="{EB902C53-4D4D-48D6-8932-641563C784AC}" srcOrd="0" destOrd="0" parTransId="{84ED0B06-F740-4B8E-8FCF-8391F4B395C5}" sibTransId="{B83D6F11-9AAC-4E74-B408-5DBB319311DF}"/>
    <dgm:cxn modelId="{9788F976-2793-4B42-A4C8-0C31E6DAF472}" srcId="{869E5FED-2808-4AA0-96C2-BC5C6BD3073C}" destId="{D6538885-311A-4D22-8AB4-922E221C2D54}" srcOrd="3" destOrd="0" parTransId="{713FB689-1EE7-4C3B-8CFF-6284E233DFF0}" sibTransId="{CFB29CFB-8489-455F-B88D-17D8002EA28A}"/>
    <dgm:cxn modelId="{3ECFB629-273D-49CA-8D4B-CF24B2F819AA}" type="presOf" srcId="{04B2F834-A268-498F-84C2-6E486593BB47}" destId="{63E937C2-46B1-41B4-9C38-7511ABFBECE5}" srcOrd="0" destOrd="0" presId="urn:microsoft.com/office/officeart/2016/7/layout/VerticalHollowActionList"/>
    <dgm:cxn modelId="{F029769F-533A-4D05-B318-1831818B8666}" type="presOf" srcId="{50949E15-9279-4AC7-AD8B-DB0AAA178087}" destId="{943E6C11-B2AB-4FE4-A51D-401DCF4F3DEA}" srcOrd="0" destOrd="0" presId="urn:microsoft.com/office/officeart/2016/7/layout/VerticalHollowActionList"/>
    <dgm:cxn modelId="{64B3E6D4-18D0-489D-9CB7-E9E172A3AC3C}" type="presOf" srcId="{869E5FED-2808-4AA0-96C2-BC5C6BD3073C}" destId="{E46F662A-BDEA-43E4-A633-9F9B6F58C50B}" srcOrd="0" destOrd="0" presId="urn:microsoft.com/office/officeart/2016/7/layout/VerticalHollowActionList"/>
    <dgm:cxn modelId="{EA5C6414-13A9-4017-BA0C-0E3E2D44C96E}" srcId="{869E5FED-2808-4AA0-96C2-BC5C6BD3073C}" destId="{41F127E2-0F04-4D94-8F0B-5B80C17FABB0}" srcOrd="2" destOrd="0" parTransId="{31ECF8B0-70F2-43A2-B8DA-405FC85EA6A4}" sibTransId="{0DEEB1E0-AA71-4C8C-B6CC-4F0B25448A75}"/>
    <dgm:cxn modelId="{06231169-393D-454D-BC08-F0E21FC9BB19}" srcId="{D928AF22-58A1-4B3B-B394-D103055027A9}" destId="{1835EBA7-57C4-41F2-8799-A757108FE5D3}" srcOrd="0" destOrd="0" parTransId="{A3013881-3AEC-4168-AF05-0B8A222178BB}" sibTransId="{4B06ACC5-AFF2-477D-B8B3-7AF2EF83101E}"/>
    <dgm:cxn modelId="{94850EBF-A2FA-415A-9F75-76C3292063FB}" srcId="{869E5FED-2808-4AA0-96C2-BC5C6BD3073C}" destId="{D928AF22-58A1-4B3B-B394-D103055027A9}" srcOrd="4" destOrd="0" parTransId="{7AE24706-9109-4367-B816-C097E5DE1D8C}" sibTransId="{6C6A50EF-8E46-4C42-81DB-18B32DF3C21C}"/>
    <dgm:cxn modelId="{F137E3AA-9B18-4704-94D8-20D7EDAEF6AF}" type="presOf" srcId="{D6538885-311A-4D22-8AB4-922E221C2D54}" destId="{3C59DCBE-85D9-4167-8FAD-DBB3D535A9D3}" srcOrd="0" destOrd="0" presId="urn:microsoft.com/office/officeart/2016/7/layout/VerticalHollowActionList"/>
    <dgm:cxn modelId="{9FD85D5C-5FD1-4A35-9B9E-EEA862D6F7BA}" type="presOf" srcId="{581C3D1F-1458-4D8F-AC7B-91624BF97234}" destId="{B671641E-C97D-4804-A145-CEF0A4D0AD4A}" srcOrd="0" destOrd="0" presId="urn:microsoft.com/office/officeart/2016/7/layout/VerticalHollowActionList"/>
    <dgm:cxn modelId="{78A4B89E-2DA7-4A21-B994-A5CEE5D6520A}" srcId="{7DBA2BDA-E73E-4D67-9262-BB799B0CCF83}" destId="{581C3D1F-1458-4D8F-AC7B-91624BF97234}" srcOrd="0" destOrd="0" parTransId="{660B3FC6-503B-480F-A273-E98DA4CDF033}" sibTransId="{C7949852-5490-479A-A9F9-B08458132B47}"/>
    <dgm:cxn modelId="{5122ACA9-E22F-499E-AB7A-40E63056E839}" srcId="{869E5FED-2808-4AA0-96C2-BC5C6BD3073C}" destId="{7DBA2BDA-E73E-4D67-9262-BB799B0CCF83}" srcOrd="0" destOrd="0" parTransId="{6769E9B8-D431-4938-929F-D910249A8F2D}" sibTransId="{B93A2BA6-66A0-4E36-823B-FB43696DC21E}"/>
    <dgm:cxn modelId="{03C8291B-7114-43F2-AA0A-1A5027397E4E}" type="presOf" srcId="{41F127E2-0F04-4D94-8F0B-5B80C17FABB0}" destId="{6A36A357-CF1B-41CF-A34B-21FFCD4295E6}" srcOrd="0" destOrd="0" presId="urn:microsoft.com/office/officeart/2016/7/layout/VerticalHollowActionList"/>
    <dgm:cxn modelId="{01FE1877-243E-4734-88E0-EC9ECCF2C0E3}" srcId="{41F127E2-0F04-4D94-8F0B-5B80C17FABB0}" destId="{50949E15-9279-4AC7-AD8B-DB0AAA178087}" srcOrd="0" destOrd="0" parTransId="{BE8C5E39-161F-4D27-A867-CF57A6F9B2FB}" sibTransId="{F43086F8-FC4F-4D6B-A8E1-B32072442B43}"/>
    <dgm:cxn modelId="{1110CC31-F2F9-4AF7-A4BA-180E6BB5E880}" type="presOf" srcId="{D928AF22-58A1-4B3B-B394-D103055027A9}" destId="{CDC66922-F38B-45E0-A91A-C9FADB534A9B}" srcOrd="0" destOrd="0" presId="urn:microsoft.com/office/officeart/2016/7/layout/VerticalHollowActionList"/>
    <dgm:cxn modelId="{46D89F98-BBB2-456D-B3C7-928C4FCB3CA9}" srcId="{869E5FED-2808-4AA0-96C2-BC5C6BD3073C}" destId="{9CF90F67-BC9F-4E49-8B41-5A512374C7A8}" srcOrd="1" destOrd="0" parTransId="{11CF7FBA-040F-4BFB-B977-4FE0995BE3AB}" sibTransId="{7D3DD9AB-2329-4BC4-A6B7-8DB9B280054A}"/>
    <dgm:cxn modelId="{391EDBAE-6B0D-470D-958E-326B1976E1D3}" type="presOf" srcId="{EB902C53-4D4D-48D6-8932-641563C784AC}" destId="{9A1A8BC2-0311-4206-AB0A-5CCFE27D3DE2}" srcOrd="0" destOrd="0" presId="urn:microsoft.com/office/officeart/2016/7/layout/VerticalHollowActionList"/>
    <dgm:cxn modelId="{EA977AEC-2643-4A5C-8A0C-443FD0520F83}" type="presOf" srcId="{7DBA2BDA-E73E-4D67-9262-BB799B0CCF83}" destId="{361D8D1F-E645-41A9-B39A-4E34EF6A5AD8}" srcOrd="0" destOrd="0" presId="urn:microsoft.com/office/officeart/2016/7/layout/VerticalHollowActionList"/>
    <dgm:cxn modelId="{76AB73DA-5366-4EDE-A53B-C6690D50C79A}" type="presOf" srcId="{9CF90F67-BC9F-4E49-8B41-5A512374C7A8}" destId="{73A02E9A-077B-416D-89C8-4340DCF8444E}" srcOrd="0" destOrd="0" presId="urn:microsoft.com/office/officeart/2016/7/layout/VerticalHollowActionList"/>
    <dgm:cxn modelId="{82EBD6E5-A2E4-43E6-8590-74EFE8348FC8}" type="presParOf" srcId="{E46F662A-BDEA-43E4-A633-9F9B6F58C50B}" destId="{CA3CB631-A3EB-45D3-A098-F62FCAF8976C}" srcOrd="0" destOrd="0" presId="urn:microsoft.com/office/officeart/2016/7/layout/VerticalHollowActionList"/>
    <dgm:cxn modelId="{0FF2B453-848A-4248-B7FC-CF206FF79790}" type="presParOf" srcId="{CA3CB631-A3EB-45D3-A098-F62FCAF8976C}" destId="{361D8D1F-E645-41A9-B39A-4E34EF6A5AD8}" srcOrd="0" destOrd="0" presId="urn:microsoft.com/office/officeart/2016/7/layout/VerticalHollowActionList"/>
    <dgm:cxn modelId="{8EE3D493-6982-4F36-BFEE-C27C75518E7F}" type="presParOf" srcId="{CA3CB631-A3EB-45D3-A098-F62FCAF8976C}" destId="{B671641E-C97D-4804-A145-CEF0A4D0AD4A}" srcOrd="1" destOrd="0" presId="urn:microsoft.com/office/officeart/2016/7/layout/VerticalHollowActionList"/>
    <dgm:cxn modelId="{0058567A-514C-4676-8929-36A8D5AC8C34}" type="presParOf" srcId="{E46F662A-BDEA-43E4-A633-9F9B6F58C50B}" destId="{B492E451-5E35-4631-B427-632275A9FAA8}" srcOrd="1" destOrd="0" presId="urn:microsoft.com/office/officeart/2016/7/layout/VerticalHollowActionList"/>
    <dgm:cxn modelId="{C499AF76-6F06-4515-9E7B-9F0EA750CB87}" type="presParOf" srcId="{E46F662A-BDEA-43E4-A633-9F9B6F58C50B}" destId="{06937380-50E1-4D6D-BA65-355CA82860D4}" srcOrd="2" destOrd="0" presId="urn:microsoft.com/office/officeart/2016/7/layout/VerticalHollowActionList"/>
    <dgm:cxn modelId="{572D3D88-7AE7-4349-ADB9-0E085572FF5B}" type="presParOf" srcId="{06937380-50E1-4D6D-BA65-355CA82860D4}" destId="{73A02E9A-077B-416D-89C8-4340DCF8444E}" srcOrd="0" destOrd="0" presId="urn:microsoft.com/office/officeart/2016/7/layout/VerticalHollowActionList"/>
    <dgm:cxn modelId="{318FA601-A908-4BCB-8784-8AFF6EE51D4D}" type="presParOf" srcId="{06937380-50E1-4D6D-BA65-355CA82860D4}" destId="{63E937C2-46B1-41B4-9C38-7511ABFBECE5}" srcOrd="1" destOrd="0" presId="urn:microsoft.com/office/officeart/2016/7/layout/VerticalHollowActionList"/>
    <dgm:cxn modelId="{B552630B-B249-44F2-93CE-F7AF193C2B62}" type="presParOf" srcId="{E46F662A-BDEA-43E4-A633-9F9B6F58C50B}" destId="{443DE159-36D1-4C86-848F-23619E6A783C}" srcOrd="3" destOrd="0" presId="urn:microsoft.com/office/officeart/2016/7/layout/VerticalHollowActionList"/>
    <dgm:cxn modelId="{7051F3E2-E920-4C98-8DC1-B763396F1887}" type="presParOf" srcId="{E46F662A-BDEA-43E4-A633-9F9B6F58C50B}" destId="{94644E63-F310-4B81-8F02-8E97CE8142D8}" srcOrd="4" destOrd="0" presId="urn:microsoft.com/office/officeart/2016/7/layout/VerticalHollowActionList"/>
    <dgm:cxn modelId="{B69B47A5-1E30-4049-8711-E834FF4E6362}" type="presParOf" srcId="{94644E63-F310-4B81-8F02-8E97CE8142D8}" destId="{6A36A357-CF1B-41CF-A34B-21FFCD4295E6}" srcOrd="0" destOrd="0" presId="urn:microsoft.com/office/officeart/2016/7/layout/VerticalHollowActionList"/>
    <dgm:cxn modelId="{776F32CA-5F1D-4A2B-9823-48E760E2FDBF}" type="presParOf" srcId="{94644E63-F310-4B81-8F02-8E97CE8142D8}" destId="{943E6C11-B2AB-4FE4-A51D-401DCF4F3DEA}" srcOrd="1" destOrd="0" presId="urn:microsoft.com/office/officeart/2016/7/layout/VerticalHollowActionList"/>
    <dgm:cxn modelId="{EDF24E62-74EA-4B2F-8628-8D63A987B760}" type="presParOf" srcId="{E46F662A-BDEA-43E4-A633-9F9B6F58C50B}" destId="{ED908493-DDC6-45A0-9E27-7ECB97C07E86}" srcOrd="5" destOrd="0" presId="urn:microsoft.com/office/officeart/2016/7/layout/VerticalHollowActionList"/>
    <dgm:cxn modelId="{C17F1B33-6297-4DA5-B496-94F7677CF1CE}" type="presParOf" srcId="{E46F662A-BDEA-43E4-A633-9F9B6F58C50B}" destId="{D6368CDD-ACC5-4754-A3EB-1AF5BF492640}" srcOrd="6" destOrd="0" presId="urn:microsoft.com/office/officeart/2016/7/layout/VerticalHollowActionList"/>
    <dgm:cxn modelId="{8A637F85-FC99-4E30-AB5F-1E5943D15BC6}" type="presParOf" srcId="{D6368CDD-ACC5-4754-A3EB-1AF5BF492640}" destId="{3C59DCBE-85D9-4167-8FAD-DBB3D535A9D3}" srcOrd="0" destOrd="0" presId="urn:microsoft.com/office/officeart/2016/7/layout/VerticalHollowActionList"/>
    <dgm:cxn modelId="{C996B24A-A92B-4895-A308-21BDD6053231}" type="presParOf" srcId="{D6368CDD-ACC5-4754-A3EB-1AF5BF492640}" destId="{9A1A8BC2-0311-4206-AB0A-5CCFE27D3DE2}" srcOrd="1" destOrd="0" presId="urn:microsoft.com/office/officeart/2016/7/layout/VerticalHollowActionList"/>
    <dgm:cxn modelId="{452D2AE7-D320-4EE4-80E5-B11DFB4DCBD1}" type="presParOf" srcId="{E46F662A-BDEA-43E4-A633-9F9B6F58C50B}" destId="{0BEC43D5-5595-46F4-A708-FCA63DA4C835}" srcOrd="7" destOrd="0" presId="urn:microsoft.com/office/officeart/2016/7/layout/VerticalHollowActionList"/>
    <dgm:cxn modelId="{6DAE9157-333E-4D98-B14D-E9B8894749E9}" type="presParOf" srcId="{E46F662A-BDEA-43E4-A633-9F9B6F58C50B}" destId="{0016D9E0-C2CE-4795-806F-A7049DE7470D}" srcOrd="8" destOrd="0" presId="urn:microsoft.com/office/officeart/2016/7/layout/VerticalHollowActionList"/>
    <dgm:cxn modelId="{12635E0E-0508-41A2-95BD-FC4711B4F505}" type="presParOf" srcId="{0016D9E0-C2CE-4795-806F-A7049DE7470D}" destId="{CDC66922-F38B-45E0-A91A-C9FADB534A9B}" srcOrd="0" destOrd="0" presId="urn:microsoft.com/office/officeart/2016/7/layout/VerticalHollowActionList"/>
    <dgm:cxn modelId="{E26E9656-EE89-4EFF-AA01-4103341BAEC5}" type="presParOf" srcId="{0016D9E0-C2CE-4795-806F-A7049DE7470D}" destId="{E9EEF103-AA40-403C-AB0B-6E8A04474ED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297AB7-413C-4298-904E-B55E996814B6}"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89EB3ED8-5FEA-4551-A4D8-D32DCAE5DE07}">
      <dgm:prSet/>
      <dgm:spPr/>
      <dgm:t>
        <a:bodyPr/>
        <a:lstStyle/>
        <a:p>
          <a:r>
            <a:rPr lang="en-US" dirty="0"/>
            <a:t>Collaboration</a:t>
          </a:r>
        </a:p>
      </dgm:t>
    </dgm:pt>
    <dgm:pt modelId="{82607014-ECF7-47D7-BEA8-D32872FCEDC1}" type="parTrans" cxnId="{A627BBB6-BADE-4D8F-BAF8-7327AEFA0AB5}">
      <dgm:prSet/>
      <dgm:spPr/>
      <dgm:t>
        <a:bodyPr/>
        <a:lstStyle/>
        <a:p>
          <a:endParaRPr lang="en-US"/>
        </a:p>
      </dgm:t>
    </dgm:pt>
    <dgm:pt modelId="{0527A5BB-C6FD-44E9-AC67-4BC7D8720481}" type="sibTrans" cxnId="{A627BBB6-BADE-4D8F-BAF8-7327AEFA0AB5}">
      <dgm:prSet/>
      <dgm:spPr/>
      <dgm:t>
        <a:bodyPr/>
        <a:lstStyle/>
        <a:p>
          <a:endParaRPr lang="en-US"/>
        </a:p>
      </dgm:t>
    </dgm:pt>
    <dgm:pt modelId="{D7D71713-EC22-4552-B3A0-31B085B2ED80}">
      <dgm:prSet/>
      <dgm:spPr/>
      <dgm:t>
        <a:bodyPr/>
        <a:lstStyle/>
        <a:p>
          <a:r>
            <a:rPr lang="en-US"/>
            <a:t>Assessment</a:t>
          </a:r>
        </a:p>
      </dgm:t>
    </dgm:pt>
    <dgm:pt modelId="{0F53240B-FD9B-4016-BC4E-AEFC22E857B2}" type="parTrans" cxnId="{D817F1A6-27C8-46DE-8DB3-AAC98C2DEFA2}">
      <dgm:prSet/>
      <dgm:spPr/>
      <dgm:t>
        <a:bodyPr/>
        <a:lstStyle/>
        <a:p>
          <a:endParaRPr lang="en-US"/>
        </a:p>
      </dgm:t>
    </dgm:pt>
    <dgm:pt modelId="{CA6929C0-126F-4640-9940-580176218E3A}" type="sibTrans" cxnId="{D817F1A6-27C8-46DE-8DB3-AAC98C2DEFA2}">
      <dgm:prSet/>
      <dgm:spPr/>
      <dgm:t>
        <a:bodyPr/>
        <a:lstStyle/>
        <a:p>
          <a:endParaRPr lang="en-US"/>
        </a:p>
      </dgm:t>
    </dgm:pt>
    <dgm:pt modelId="{808137B5-E6D9-41A0-B634-0769FB606A0D}">
      <dgm:prSet/>
      <dgm:spPr/>
      <dgm:t>
        <a:bodyPr/>
        <a:lstStyle/>
        <a:p>
          <a:r>
            <a:rPr lang="en-US"/>
            <a:t>Social/Emotional/Behavioral Practices</a:t>
          </a:r>
        </a:p>
      </dgm:t>
    </dgm:pt>
    <dgm:pt modelId="{90749E35-7B6B-4EDF-ABD8-DAE44CA6EFD6}" type="parTrans" cxnId="{B9268AAC-4C00-4675-AAB0-56F67DA246A5}">
      <dgm:prSet/>
      <dgm:spPr/>
      <dgm:t>
        <a:bodyPr/>
        <a:lstStyle/>
        <a:p>
          <a:endParaRPr lang="en-US"/>
        </a:p>
      </dgm:t>
    </dgm:pt>
    <dgm:pt modelId="{7D4677B5-F660-4812-8206-5788124A8460}" type="sibTrans" cxnId="{B9268AAC-4C00-4675-AAB0-56F67DA246A5}">
      <dgm:prSet/>
      <dgm:spPr/>
      <dgm:t>
        <a:bodyPr/>
        <a:lstStyle/>
        <a:p>
          <a:endParaRPr lang="en-US"/>
        </a:p>
      </dgm:t>
    </dgm:pt>
    <dgm:pt modelId="{FFC405E7-052A-4D6B-8FBD-2B6AD7D74635}">
      <dgm:prSet/>
      <dgm:spPr/>
      <dgm:t>
        <a:bodyPr/>
        <a:lstStyle/>
        <a:p>
          <a:r>
            <a:rPr lang="en-US"/>
            <a:t>Instruction</a:t>
          </a:r>
        </a:p>
      </dgm:t>
    </dgm:pt>
    <dgm:pt modelId="{28D8ED46-02EC-43A3-8FFF-785B926421AF}" type="parTrans" cxnId="{09186DD2-2FAB-4C9A-BCC6-63BA3979226E}">
      <dgm:prSet/>
      <dgm:spPr/>
      <dgm:t>
        <a:bodyPr/>
        <a:lstStyle/>
        <a:p>
          <a:endParaRPr lang="en-US"/>
        </a:p>
      </dgm:t>
    </dgm:pt>
    <dgm:pt modelId="{02CBD96D-818F-4C2D-998D-75F86AD1DF11}" type="sibTrans" cxnId="{09186DD2-2FAB-4C9A-BCC6-63BA3979226E}">
      <dgm:prSet/>
      <dgm:spPr/>
      <dgm:t>
        <a:bodyPr/>
        <a:lstStyle/>
        <a:p>
          <a:endParaRPr lang="en-US"/>
        </a:p>
      </dgm:t>
    </dgm:pt>
    <dgm:pt modelId="{BB7A8A60-1074-4DEB-905E-9A9E48DF2CF9}" type="pres">
      <dgm:prSet presAssocID="{11297AB7-413C-4298-904E-B55E996814B6}" presName="root" presStyleCnt="0">
        <dgm:presLayoutVars>
          <dgm:dir/>
          <dgm:resizeHandles val="exact"/>
        </dgm:presLayoutVars>
      </dgm:prSet>
      <dgm:spPr/>
      <dgm:t>
        <a:bodyPr/>
        <a:lstStyle/>
        <a:p>
          <a:endParaRPr lang="en-US"/>
        </a:p>
      </dgm:t>
    </dgm:pt>
    <dgm:pt modelId="{C7717850-4BAB-4DFE-8511-0B21930C88C5}" type="pres">
      <dgm:prSet presAssocID="{89EB3ED8-5FEA-4551-A4D8-D32DCAE5DE07}" presName="compNode" presStyleCnt="0"/>
      <dgm:spPr/>
    </dgm:pt>
    <dgm:pt modelId="{7EDE2BBF-2D77-4A25-9D92-EDCDE981B3D6}" type="pres">
      <dgm:prSet presAssocID="{89EB3ED8-5FEA-4551-A4D8-D32DCAE5DE07}" presName="bgRect" presStyleLbl="bgShp" presStyleIdx="0" presStyleCnt="4"/>
      <dgm:spPr/>
    </dgm:pt>
    <dgm:pt modelId="{0E52695A-1BE2-4038-A98F-D0B9BC54CF42}" type="pres">
      <dgm:prSet presAssocID="{89EB3ED8-5FEA-4551-A4D8-D32DCAE5DE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DDE1BCAE-6F61-4BA4-B2EE-A1F1C9EEB6B0}" type="pres">
      <dgm:prSet presAssocID="{89EB3ED8-5FEA-4551-A4D8-D32DCAE5DE07}" presName="spaceRect" presStyleCnt="0"/>
      <dgm:spPr/>
    </dgm:pt>
    <dgm:pt modelId="{67D4EFE1-8FF3-4C03-A870-906084B2EA99}" type="pres">
      <dgm:prSet presAssocID="{89EB3ED8-5FEA-4551-A4D8-D32DCAE5DE07}" presName="parTx" presStyleLbl="revTx" presStyleIdx="0" presStyleCnt="4">
        <dgm:presLayoutVars>
          <dgm:chMax val="0"/>
          <dgm:chPref val="0"/>
        </dgm:presLayoutVars>
      </dgm:prSet>
      <dgm:spPr/>
      <dgm:t>
        <a:bodyPr/>
        <a:lstStyle/>
        <a:p>
          <a:endParaRPr lang="en-US"/>
        </a:p>
      </dgm:t>
    </dgm:pt>
    <dgm:pt modelId="{2A27A41A-672E-45E2-99CC-EF2FA78D7677}" type="pres">
      <dgm:prSet presAssocID="{0527A5BB-C6FD-44E9-AC67-4BC7D8720481}" presName="sibTrans" presStyleCnt="0"/>
      <dgm:spPr/>
    </dgm:pt>
    <dgm:pt modelId="{EC4AABDB-99EB-432E-AED2-4F583293C34F}" type="pres">
      <dgm:prSet presAssocID="{D7D71713-EC22-4552-B3A0-31B085B2ED80}" presName="compNode" presStyleCnt="0"/>
      <dgm:spPr/>
    </dgm:pt>
    <dgm:pt modelId="{6720E5F6-DA88-4DF9-9901-A9D9605E7F89}" type="pres">
      <dgm:prSet presAssocID="{D7D71713-EC22-4552-B3A0-31B085B2ED80}" presName="bgRect" presStyleLbl="bgShp" presStyleIdx="1" presStyleCnt="4"/>
      <dgm:spPr/>
    </dgm:pt>
    <dgm:pt modelId="{185DEBEF-8450-457D-BFE1-8BD34755E55E}" type="pres">
      <dgm:prSet presAssocID="{D7D71713-EC22-4552-B3A0-31B085B2ED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list"/>
        </a:ext>
      </dgm:extLst>
    </dgm:pt>
    <dgm:pt modelId="{F16A7DE7-0C62-4679-B40E-99A9F2924C53}" type="pres">
      <dgm:prSet presAssocID="{D7D71713-EC22-4552-B3A0-31B085B2ED80}" presName="spaceRect" presStyleCnt="0"/>
      <dgm:spPr/>
    </dgm:pt>
    <dgm:pt modelId="{FF64EBA3-A9EA-4914-B74E-73A951036452}" type="pres">
      <dgm:prSet presAssocID="{D7D71713-EC22-4552-B3A0-31B085B2ED80}" presName="parTx" presStyleLbl="revTx" presStyleIdx="1" presStyleCnt="4">
        <dgm:presLayoutVars>
          <dgm:chMax val="0"/>
          <dgm:chPref val="0"/>
        </dgm:presLayoutVars>
      </dgm:prSet>
      <dgm:spPr/>
      <dgm:t>
        <a:bodyPr/>
        <a:lstStyle/>
        <a:p>
          <a:endParaRPr lang="en-US"/>
        </a:p>
      </dgm:t>
    </dgm:pt>
    <dgm:pt modelId="{F49DE77D-E998-4E4C-9BCC-F6D6A7919C2E}" type="pres">
      <dgm:prSet presAssocID="{CA6929C0-126F-4640-9940-580176218E3A}" presName="sibTrans" presStyleCnt="0"/>
      <dgm:spPr/>
    </dgm:pt>
    <dgm:pt modelId="{15BC0B31-3DF3-49BD-8E28-FCEEC86C63C4}" type="pres">
      <dgm:prSet presAssocID="{808137B5-E6D9-41A0-B634-0769FB606A0D}" presName="compNode" presStyleCnt="0"/>
      <dgm:spPr/>
    </dgm:pt>
    <dgm:pt modelId="{4381BBF5-8BE4-4987-B8E2-641A90960629}" type="pres">
      <dgm:prSet presAssocID="{808137B5-E6D9-41A0-B634-0769FB606A0D}" presName="bgRect" presStyleLbl="bgShp" presStyleIdx="2" presStyleCnt="4"/>
      <dgm:spPr/>
    </dgm:pt>
    <dgm:pt modelId="{0BC61B6C-6502-4D81-A0B3-FA4B766DE1F4}" type="pres">
      <dgm:prSet presAssocID="{808137B5-E6D9-41A0-B634-0769FB606A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rama"/>
        </a:ext>
      </dgm:extLst>
    </dgm:pt>
    <dgm:pt modelId="{29B2802C-ED7D-4F1C-BB3F-B2745422A724}" type="pres">
      <dgm:prSet presAssocID="{808137B5-E6D9-41A0-B634-0769FB606A0D}" presName="spaceRect" presStyleCnt="0"/>
      <dgm:spPr/>
    </dgm:pt>
    <dgm:pt modelId="{6E9264E6-8624-4A71-9C3D-470E4D772FD8}" type="pres">
      <dgm:prSet presAssocID="{808137B5-E6D9-41A0-B634-0769FB606A0D}" presName="parTx" presStyleLbl="revTx" presStyleIdx="2" presStyleCnt="4">
        <dgm:presLayoutVars>
          <dgm:chMax val="0"/>
          <dgm:chPref val="0"/>
        </dgm:presLayoutVars>
      </dgm:prSet>
      <dgm:spPr/>
      <dgm:t>
        <a:bodyPr/>
        <a:lstStyle/>
        <a:p>
          <a:endParaRPr lang="en-US"/>
        </a:p>
      </dgm:t>
    </dgm:pt>
    <dgm:pt modelId="{87D77183-95C7-4B6F-A03F-F52845C3BB52}" type="pres">
      <dgm:prSet presAssocID="{7D4677B5-F660-4812-8206-5788124A8460}" presName="sibTrans" presStyleCnt="0"/>
      <dgm:spPr/>
    </dgm:pt>
    <dgm:pt modelId="{AE95E36A-9B5B-4469-B794-EE0409446CAE}" type="pres">
      <dgm:prSet presAssocID="{FFC405E7-052A-4D6B-8FBD-2B6AD7D74635}" presName="compNode" presStyleCnt="0"/>
      <dgm:spPr/>
    </dgm:pt>
    <dgm:pt modelId="{432F6A5F-6433-44ED-AA76-72A15E0C4ECF}" type="pres">
      <dgm:prSet presAssocID="{FFC405E7-052A-4D6B-8FBD-2B6AD7D74635}" presName="bgRect" presStyleLbl="bgShp" presStyleIdx="3" presStyleCnt="4"/>
      <dgm:spPr/>
    </dgm:pt>
    <dgm:pt modelId="{80D35D10-6CD1-42B0-9DDB-6097E351AA95}" type="pres">
      <dgm:prSet presAssocID="{FFC405E7-052A-4D6B-8FBD-2B6AD7D746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Key"/>
        </a:ext>
      </dgm:extLst>
    </dgm:pt>
    <dgm:pt modelId="{6BE81C53-045F-4998-BEE1-47332859F776}" type="pres">
      <dgm:prSet presAssocID="{FFC405E7-052A-4D6B-8FBD-2B6AD7D74635}" presName="spaceRect" presStyleCnt="0"/>
      <dgm:spPr/>
    </dgm:pt>
    <dgm:pt modelId="{C18A4796-BDEC-4BDA-B92C-76109F33FC85}" type="pres">
      <dgm:prSet presAssocID="{FFC405E7-052A-4D6B-8FBD-2B6AD7D74635}" presName="parTx" presStyleLbl="revTx" presStyleIdx="3" presStyleCnt="4">
        <dgm:presLayoutVars>
          <dgm:chMax val="0"/>
          <dgm:chPref val="0"/>
        </dgm:presLayoutVars>
      </dgm:prSet>
      <dgm:spPr/>
      <dgm:t>
        <a:bodyPr/>
        <a:lstStyle/>
        <a:p>
          <a:endParaRPr lang="en-US"/>
        </a:p>
      </dgm:t>
    </dgm:pt>
  </dgm:ptLst>
  <dgm:cxnLst>
    <dgm:cxn modelId="{A627BBB6-BADE-4D8F-BAF8-7327AEFA0AB5}" srcId="{11297AB7-413C-4298-904E-B55E996814B6}" destId="{89EB3ED8-5FEA-4551-A4D8-D32DCAE5DE07}" srcOrd="0" destOrd="0" parTransId="{82607014-ECF7-47D7-BEA8-D32872FCEDC1}" sibTransId="{0527A5BB-C6FD-44E9-AC67-4BC7D8720481}"/>
    <dgm:cxn modelId="{8790D00E-FCB2-4037-87B2-06082E1A6E08}" type="presOf" srcId="{11297AB7-413C-4298-904E-B55E996814B6}" destId="{BB7A8A60-1074-4DEB-905E-9A9E48DF2CF9}" srcOrd="0" destOrd="0" presId="urn:microsoft.com/office/officeart/2018/2/layout/IconVerticalSolidList"/>
    <dgm:cxn modelId="{B9268AAC-4C00-4675-AAB0-56F67DA246A5}" srcId="{11297AB7-413C-4298-904E-B55E996814B6}" destId="{808137B5-E6D9-41A0-B634-0769FB606A0D}" srcOrd="2" destOrd="0" parTransId="{90749E35-7B6B-4EDF-ABD8-DAE44CA6EFD6}" sibTransId="{7D4677B5-F660-4812-8206-5788124A8460}"/>
    <dgm:cxn modelId="{09186DD2-2FAB-4C9A-BCC6-63BA3979226E}" srcId="{11297AB7-413C-4298-904E-B55E996814B6}" destId="{FFC405E7-052A-4D6B-8FBD-2B6AD7D74635}" srcOrd="3" destOrd="0" parTransId="{28D8ED46-02EC-43A3-8FFF-785B926421AF}" sibTransId="{02CBD96D-818F-4C2D-998D-75F86AD1DF11}"/>
    <dgm:cxn modelId="{D817F1A6-27C8-46DE-8DB3-AAC98C2DEFA2}" srcId="{11297AB7-413C-4298-904E-B55E996814B6}" destId="{D7D71713-EC22-4552-B3A0-31B085B2ED80}" srcOrd="1" destOrd="0" parTransId="{0F53240B-FD9B-4016-BC4E-AEFC22E857B2}" sibTransId="{CA6929C0-126F-4640-9940-580176218E3A}"/>
    <dgm:cxn modelId="{77E7FFB5-E409-465B-B0EF-3DB82ADA90E9}" type="presOf" srcId="{D7D71713-EC22-4552-B3A0-31B085B2ED80}" destId="{FF64EBA3-A9EA-4914-B74E-73A951036452}" srcOrd="0" destOrd="0" presId="urn:microsoft.com/office/officeart/2018/2/layout/IconVerticalSolidList"/>
    <dgm:cxn modelId="{13B757CE-3C76-4D24-A2BF-2D4B11550E1E}" type="presOf" srcId="{89EB3ED8-5FEA-4551-A4D8-D32DCAE5DE07}" destId="{67D4EFE1-8FF3-4C03-A870-906084B2EA99}" srcOrd="0" destOrd="0" presId="urn:microsoft.com/office/officeart/2018/2/layout/IconVerticalSolidList"/>
    <dgm:cxn modelId="{789C164E-32AF-48E3-9AE8-C91FEC137745}" type="presOf" srcId="{FFC405E7-052A-4D6B-8FBD-2B6AD7D74635}" destId="{C18A4796-BDEC-4BDA-B92C-76109F33FC85}" srcOrd="0" destOrd="0" presId="urn:microsoft.com/office/officeart/2018/2/layout/IconVerticalSolidList"/>
    <dgm:cxn modelId="{EC94EBB9-2530-4F9A-8A92-B13FF49683BE}" type="presOf" srcId="{808137B5-E6D9-41A0-B634-0769FB606A0D}" destId="{6E9264E6-8624-4A71-9C3D-470E4D772FD8}" srcOrd="0" destOrd="0" presId="urn:microsoft.com/office/officeart/2018/2/layout/IconVerticalSolidList"/>
    <dgm:cxn modelId="{556A196C-D469-4A4E-BE63-78053AE7EDBF}" type="presParOf" srcId="{BB7A8A60-1074-4DEB-905E-9A9E48DF2CF9}" destId="{C7717850-4BAB-4DFE-8511-0B21930C88C5}" srcOrd="0" destOrd="0" presId="urn:microsoft.com/office/officeart/2018/2/layout/IconVerticalSolidList"/>
    <dgm:cxn modelId="{5A6DD127-979B-4819-8F13-FA6E960D384E}" type="presParOf" srcId="{C7717850-4BAB-4DFE-8511-0B21930C88C5}" destId="{7EDE2BBF-2D77-4A25-9D92-EDCDE981B3D6}" srcOrd="0" destOrd="0" presId="urn:microsoft.com/office/officeart/2018/2/layout/IconVerticalSolidList"/>
    <dgm:cxn modelId="{6C19137F-ADA0-422D-8D4F-48E614A521AE}" type="presParOf" srcId="{C7717850-4BAB-4DFE-8511-0B21930C88C5}" destId="{0E52695A-1BE2-4038-A98F-D0B9BC54CF42}" srcOrd="1" destOrd="0" presId="urn:microsoft.com/office/officeart/2018/2/layout/IconVerticalSolidList"/>
    <dgm:cxn modelId="{22C566CD-E7CB-4F5A-934D-4F699F49DA26}" type="presParOf" srcId="{C7717850-4BAB-4DFE-8511-0B21930C88C5}" destId="{DDE1BCAE-6F61-4BA4-B2EE-A1F1C9EEB6B0}" srcOrd="2" destOrd="0" presId="urn:microsoft.com/office/officeart/2018/2/layout/IconVerticalSolidList"/>
    <dgm:cxn modelId="{1357F0CA-C8D2-4E8C-B68E-83F773AF2DE9}" type="presParOf" srcId="{C7717850-4BAB-4DFE-8511-0B21930C88C5}" destId="{67D4EFE1-8FF3-4C03-A870-906084B2EA99}" srcOrd="3" destOrd="0" presId="urn:microsoft.com/office/officeart/2018/2/layout/IconVerticalSolidList"/>
    <dgm:cxn modelId="{2D83781B-F92A-4E9E-B2E9-4BE728C61374}" type="presParOf" srcId="{BB7A8A60-1074-4DEB-905E-9A9E48DF2CF9}" destId="{2A27A41A-672E-45E2-99CC-EF2FA78D7677}" srcOrd="1" destOrd="0" presId="urn:microsoft.com/office/officeart/2018/2/layout/IconVerticalSolidList"/>
    <dgm:cxn modelId="{3B9EAB7B-54BE-4CB0-9577-E5204908C95A}" type="presParOf" srcId="{BB7A8A60-1074-4DEB-905E-9A9E48DF2CF9}" destId="{EC4AABDB-99EB-432E-AED2-4F583293C34F}" srcOrd="2" destOrd="0" presId="urn:microsoft.com/office/officeart/2018/2/layout/IconVerticalSolidList"/>
    <dgm:cxn modelId="{18C54EDF-7CBB-4FDC-AEE2-C8AA28DFB713}" type="presParOf" srcId="{EC4AABDB-99EB-432E-AED2-4F583293C34F}" destId="{6720E5F6-DA88-4DF9-9901-A9D9605E7F89}" srcOrd="0" destOrd="0" presId="urn:microsoft.com/office/officeart/2018/2/layout/IconVerticalSolidList"/>
    <dgm:cxn modelId="{1901F373-E2DA-4055-B67C-BF17A0D6B955}" type="presParOf" srcId="{EC4AABDB-99EB-432E-AED2-4F583293C34F}" destId="{185DEBEF-8450-457D-BFE1-8BD34755E55E}" srcOrd="1" destOrd="0" presId="urn:microsoft.com/office/officeart/2018/2/layout/IconVerticalSolidList"/>
    <dgm:cxn modelId="{F10E2E6E-3EE4-439C-A825-F710AC95ADCF}" type="presParOf" srcId="{EC4AABDB-99EB-432E-AED2-4F583293C34F}" destId="{F16A7DE7-0C62-4679-B40E-99A9F2924C53}" srcOrd="2" destOrd="0" presId="urn:microsoft.com/office/officeart/2018/2/layout/IconVerticalSolidList"/>
    <dgm:cxn modelId="{AD87C519-70A8-44C8-A242-950E30030BDF}" type="presParOf" srcId="{EC4AABDB-99EB-432E-AED2-4F583293C34F}" destId="{FF64EBA3-A9EA-4914-B74E-73A951036452}" srcOrd="3" destOrd="0" presId="urn:microsoft.com/office/officeart/2018/2/layout/IconVerticalSolidList"/>
    <dgm:cxn modelId="{C794F22E-C984-4DF0-94E6-437EEB081EA5}" type="presParOf" srcId="{BB7A8A60-1074-4DEB-905E-9A9E48DF2CF9}" destId="{F49DE77D-E998-4E4C-9BCC-F6D6A7919C2E}" srcOrd="3" destOrd="0" presId="urn:microsoft.com/office/officeart/2018/2/layout/IconVerticalSolidList"/>
    <dgm:cxn modelId="{C5458366-BA42-4B11-B472-D9FFD87B9D49}" type="presParOf" srcId="{BB7A8A60-1074-4DEB-905E-9A9E48DF2CF9}" destId="{15BC0B31-3DF3-49BD-8E28-FCEEC86C63C4}" srcOrd="4" destOrd="0" presId="urn:microsoft.com/office/officeart/2018/2/layout/IconVerticalSolidList"/>
    <dgm:cxn modelId="{BB21D72F-4997-479E-911E-52A72897D94D}" type="presParOf" srcId="{15BC0B31-3DF3-49BD-8E28-FCEEC86C63C4}" destId="{4381BBF5-8BE4-4987-B8E2-641A90960629}" srcOrd="0" destOrd="0" presId="urn:microsoft.com/office/officeart/2018/2/layout/IconVerticalSolidList"/>
    <dgm:cxn modelId="{D2F11BC5-DD1A-4E48-9EE7-69E1C856E9DB}" type="presParOf" srcId="{15BC0B31-3DF3-49BD-8E28-FCEEC86C63C4}" destId="{0BC61B6C-6502-4D81-A0B3-FA4B766DE1F4}" srcOrd="1" destOrd="0" presId="urn:microsoft.com/office/officeart/2018/2/layout/IconVerticalSolidList"/>
    <dgm:cxn modelId="{BFA22B0B-2DD4-478C-A4F7-716E01769B94}" type="presParOf" srcId="{15BC0B31-3DF3-49BD-8E28-FCEEC86C63C4}" destId="{29B2802C-ED7D-4F1C-BB3F-B2745422A724}" srcOrd="2" destOrd="0" presId="urn:microsoft.com/office/officeart/2018/2/layout/IconVerticalSolidList"/>
    <dgm:cxn modelId="{13FD3711-7426-439F-93C4-9C06B2D12521}" type="presParOf" srcId="{15BC0B31-3DF3-49BD-8E28-FCEEC86C63C4}" destId="{6E9264E6-8624-4A71-9C3D-470E4D772FD8}" srcOrd="3" destOrd="0" presId="urn:microsoft.com/office/officeart/2018/2/layout/IconVerticalSolidList"/>
    <dgm:cxn modelId="{57AD196A-6373-4911-9A29-11763097B0F0}" type="presParOf" srcId="{BB7A8A60-1074-4DEB-905E-9A9E48DF2CF9}" destId="{87D77183-95C7-4B6F-A03F-F52845C3BB52}" srcOrd="5" destOrd="0" presId="urn:microsoft.com/office/officeart/2018/2/layout/IconVerticalSolidList"/>
    <dgm:cxn modelId="{12E7E587-D7C4-48BA-9326-A2F1DA3C148F}" type="presParOf" srcId="{BB7A8A60-1074-4DEB-905E-9A9E48DF2CF9}" destId="{AE95E36A-9B5B-4469-B794-EE0409446CAE}" srcOrd="6" destOrd="0" presId="urn:microsoft.com/office/officeart/2018/2/layout/IconVerticalSolidList"/>
    <dgm:cxn modelId="{AAA7628B-D855-441B-A1DE-149DF799A6E9}" type="presParOf" srcId="{AE95E36A-9B5B-4469-B794-EE0409446CAE}" destId="{432F6A5F-6433-44ED-AA76-72A15E0C4ECF}" srcOrd="0" destOrd="0" presId="urn:microsoft.com/office/officeart/2018/2/layout/IconVerticalSolidList"/>
    <dgm:cxn modelId="{C0005EE3-D79C-49E7-9322-420C929C4C2F}" type="presParOf" srcId="{AE95E36A-9B5B-4469-B794-EE0409446CAE}" destId="{80D35D10-6CD1-42B0-9DDB-6097E351AA95}" srcOrd="1" destOrd="0" presId="urn:microsoft.com/office/officeart/2018/2/layout/IconVerticalSolidList"/>
    <dgm:cxn modelId="{8EC7F81B-D06A-4233-9D0A-7BFC4B1DE06C}" type="presParOf" srcId="{AE95E36A-9B5B-4469-B794-EE0409446CAE}" destId="{6BE81C53-045F-4998-BEE1-47332859F776}" srcOrd="2" destOrd="0" presId="urn:microsoft.com/office/officeart/2018/2/layout/IconVerticalSolidList"/>
    <dgm:cxn modelId="{ACD20DBE-A5C7-4232-9B65-B2165E750813}" type="presParOf" srcId="{AE95E36A-9B5B-4469-B794-EE0409446CAE}" destId="{C18A4796-BDEC-4BDA-B92C-76109F33FC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4F7F96-E966-419F-A93C-0F4FAA93FFF2}" type="doc">
      <dgm:prSet loTypeId="urn:microsoft.com/office/officeart/2016/7/layout/HorizontalActionList" loCatId="List" qsTypeId="urn:microsoft.com/office/officeart/2005/8/quickstyle/simple1" qsCatId="simple" csTypeId="urn:microsoft.com/office/officeart/2005/8/colors/ColorSchemeForSuggestions" csCatId="other" phldr="1"/>
      <dgm:spPr/>
      <dgm:t>
        <a:bodyPr/>
        <a:lstStyle/>
        <a:p>
          <a:endParaRPr lang="en-US"/>
        </a:p>
      </dgm:t>
    </dgm:pt>
    <dgm:pt modelId="{4B881110-F5CC-44CF-BEBA-40611E3926E0}">
      <dgm:prSet/>
      <dgm:spPr/>
      <dgm:t>
        <a:bodyPr/>
        <a:lstStyle/>
        <a:p>
          <a:r>
            <a:rPr lang="en-US"/>
            <a:t>HLP 1 </a:t>
          </a:r>
        </a:p>
      </dgm:t>
    </dgm:pt>
    <dgm:pt modelId="{2748E8AF-B97F-47A7-966A-AE4978CAAD5B}" type="parTrans" cxnId="{9E535BC3-0C73-4343-A854-3A8AB0742F1D}">
      <dgm:prSet/>
      <dgm:spPr/>
      <dgm:t>
        <a:bodyPr/>
        <a:lstStyle/>
        <a:p>
          <a:endParaRPr lang="en-US"/>
        </a:p>
      </dgm:t>
    </dgm:pt>
    <dgm:pt modelId="{3838F403-86D5-4057-92BC-DEDDAC040848}" type="sibTrans" cxnId="{9E535BC3-0C73-4343-A854-3A8AB0742F1D}">
      <dgm:prSet/>
      <dgm:spPr/>
      <dgm:t>
        <a:bodyPr/>
        <a:lstStyle/>
        <a:p>
          <a:endParaRPr lang="en-US"/>
        </a:p>
      </dgm:t>
    </dgm:pt>
    <dgm:pt modelId="{62ECC9FE-45AB-4A6C-A61A-F852E71E635E}">
      <dgm:prSet/>
      <dgm:spPr/>
      <dgm:t>
        <a:bodyPr/>
        <a:lstStyle/>
        <a:p>
          <a:r>
            <a:rPr lang="en-US" dirty="0"/>
            <a:t>Collaborate with professionals to increase student success.</a:t>
          </a:r>
        </a:p>
      </dgm:t>
    </dgm:pt>
    <dgm:pt modelId="{1D6FE8F4-A7F2-4240-9116-56E460082242}" type="parTrans" cxnId="{0AFAFC94-E15F-4A40-A148-45150ED7B9F5}">
      <dgm:prSet/>
      <dgm:spPr/>
      <dgm:t>
        <a:bodyPr/>
        <a:lstStyle/>
        <a:p>
          <a:endParaRPr lang="en-US"/>
        </a:p>
      </dgm:t>
    </dgm:pt>
    <dgm:pt modelId="{90ED3D00-E6DE-44BE-A157-EFD70F575DC7}" type="sibTrans" cxnId="{0AFAFC94-E15F-4A40-A148-45150ED7B9F5}">
      <dgm:prSet/>
      <dgm:spPr/>
      <dgm:t>
        <a:bodyPr/>
        <a:lstStyle/>
        <a:p>
          <a:endParaRPr lang="en-US"/>
        </a:p>
      </dgm:t>
    </dgm:pt>
    <dgm:pt modelId="{D4E5E139-584D-4360-9BD9-DCAE4ADA0B71}">
      <dgm:prSet/>
      <dgm:spPr/>
      <dgm:t>
        <a:bodyPr/>
        <a:lstStyle/>
        <a:p>
          <a:r>
            <a:rPr lang="en-US"/>
            <a:t>HLP 2 </a:t>
          </a:r>
        </a:p>
      </dgm:t>
    </dgm:pt>
    <dgm:pt modelId="{9CE13FF3-138B-41C2-A88E-5C49F026DF37}" type="parTrans" cxnId="{B1C3D987-7E69-4D27-8A31-1402AF85B6E3}">
      <dgm:prSet/>
      <dgm:spPr/>
      <dgm:t>
        <a:bodyPr/>
        <a:lstStyle/>
        <a:p>
          <a:endParaRPr lang="en-US"/>
        </a:p>
      </dgm:t>
    </dgm:pt>
    <dgm:pt modelId="{EBB8DB55-80E3-4B03-A59B-D4B5A817DC6B}" type="sibTrans" cxnId="{B1C3D987-7E69-4D27-8A31-1402AF85B6E3}">
      <dgm:prSet/>
      <dgm:spPr/>
      <dgm:t>
        <a:bodyPr/>
        <a:lstStyle/>
        <a:p>
          <a:endParaRPr lang="en-US"/>
        </a:p>
      </dgm:t>
    </dgm:pt>
    <dgm:pt modelId="{9ADA909D-9D4E-4038-ADB2-D2032F63899E}">
      <dgm:prSet/>
      <dgm:spPr/>
      <dgm:t>
        <a:bodyPr/>
        <a:lstStyle/>
        <a:p>
          <a:r>
            <a:rPr lang="en-US" dirty="0"/>
            <a:t>Organize and facilitate effective meetings with professionals and families.</a:t>
          </a:r>
        </a:p>
      </dgm:t>
    </dgm:pt>
    <dgm:pt modelId="{698340AA-E1BC-49D5-9506-777FD3D2F07C}" type="parTrans" cxnId="{B65C0A67-6EA4-4845-A189-629DECEBC511}">
      <dgm:prSet/>
      <dgm:spPr/>
      <dgm:t>
        <a:bodyPr/>
        <a:lstStyle/>
        <a:p>
          <a:endParaRPr lang="en-US"/>
        </a:p>
      </dgm:t>
    </dgm:pt>
    <dgm:pt modelId="{5B719D77-2503-49FF-B544-9727A33A4797}" type="sibTrans" cxnId="{B65C0A67-6EA4-4845-A189-629DECEBC511}">
      <dgm:prSet/>
      <dgm:spPr/>
      <dgm:t>
        <a:bodyPr/>
        <a:lstStyle/>
        <a:p>
          <a:endParaRPr lang="en-US"/>
        </a:p>
      </dgm:t>
    </dgm:pt>
    <dgm:pt modelId="{0FA7886F-1F72-481B-826C-E6DE76A5EA79}">
      <dgm:prSet/>
      <dgm:spPr/>
      <dgm:t>
        <a:bodyPr/>
        <a:lstStyle/>
        <a:p>
          <a:r>
            <a:rPr lang="en-US"/>
            <a:t>HLP 3	</a:t>
          </a:r>
        </a:p>
      </dgm:t>
    </dgm:pt>
    <dgm:pt modelId="{8C0B1BD4-2C4A-4D88-945A-B0CFFB15264C}" type="parTrans" cxnId="{F8FF17EB-FD2C-4ED7-BE63-B8A5967688CE}">
      <dgm:prSet/>
      <dgm:spPr/>
      <dgm:t>
        <a:bodyPr/>
        <a:lstStyle/>
        <a:p>
          <a:endParaRPr lang="en-US"/>
        </a:p>
      </dgm:t>
    </dgm:pt>
    <dgm:pt modelId="{68430A8D-6704-40F3-86FC-FEB1DFC040C5}" type="sibTrans" cxnId="{F8FF17EB-FD2C-4ED7-BE63-B8A5967688CE}">
      <dgm:prSet/>
      <dgm:spPr/>
      <dgm:t>
        <a:bodyPr/>
        <a:lstStyle/>
        <a:p>
          <a:endParaRPr lang="en-US"/>
        </a:p>
      </dgm:t>
    </dgm:pt>
    <dgm:pt modelId="{36C3C47E-2082-4146-A232-40F93A044FCE}">
      <dgm:prSet/>
      <dgm:spPr/>
      <dgm:t>
        <a:bodyPr/>
        <a:lstStyle/>
        <a:p>
          <a:r>
            <a:rPr lang="en-US" dirty="0"/>
            <a:t>Collaborate with families to support student learning and secure needed services.</a:t>
          </a:r>
        </a:p>
      </dgm:t>
    </dgm:pt>
    <dgm:pt modelId="{9E91197D-5EED-48E3-9C72-E91D10C1BD7F}" type="parTrans" cxnId="{B6E7CD2A-7608-487E-9380-B22F6D4EA06E}">
      <dgm:prSet/>
      <dgm:spPr/>
      <dgm:t>
        <a:bodyPr/>
        <a:lstStyle/>
        <a:p>
          <a:endParaRPr lang="en-US"/>
        </a:p>
      </dgm:t>
    </dgm:pt>
    <dgm:pt modelId="{B5E032A7-6376-40C9-B904-7FDAA2A1390E}" type="sibTrans" cxnId="{B6E7CD2A-7608-487E-9380-B22F6D4EA06E}">
      <dgm:prSet/>
      <dgm:spPr/>
      <dgm:t>
        <a:bodyPr/>
        <a:lstStyle/>
        <a:p>
          <a:endParaRPr lang="en-US"/>
        </a:p>
      </dgm:t>
    </dgm:pt>
    <dgm:pt modelId="{169CD17F-618B-4B49-A614-BD6DD5A1FEAE}">
      <dgm:prSet/>
      <dgm:spPr/>
      <dgm:t>
        <a:bodyPr/>
        <a:lstStyle/>
        <a:p>
          <a:endParaRPr lang="en-US" dirty="0"/>
        </a:p>
      </dgm:t>
    </dgm:pt>
    <dgm:pt modelId="{2752145C-A93E-474C-A5EA-F42347C5E431}" type="parTrans" cxnId="{5CC511A6-04B7-44D8-AA8A-F0A4A17319F5}">
      <dgm:prSet/>
      <dgm:spPr/>
      <dgm:t>
        <a:bodyPr/>
        <a:lstStyle/>
        <a:p>
          <a:endParaRPr lang="en-US"/>
        </a:p>
      </dgm:t>
    </dgm:pt>
    <dgm:pt modelId="{DC6FB8D9-284B-4CA4-93B4-D146BB2556A8}" type="sibTrans" cxnId="{5CC511A6-04B7-44D8-AA8A-F0A4A17319F5}">
      <dgm:prSet/>
      <dgm:spPr/>
      <dgm:t>
        <a:bodyPr/>
        <a:lstStyle/>
        <a:p>
          <a:endParaRPr lang="en-US"/>
        </a:p>
      </dgm:t>
    </dgm:pt>
    <dgm:pt modelId="{131B23C5-FF34-4F0C-9D8F-A32276E95820}">
      <dgm:prSet/>
      <dgm:spPr/>
      <dgm:t>
        <a:bodyPr/>
        <a:lstStyle/>
        <a:p>
          <a:endParaRPr lang="en-US" dirty="0"/>
        </a:p>
      </dgm:t>
    </dgm:pt>
    <dgm:pt modelId="{E2497A9E-B6A6-425A-A7AC-2869B0C33FB0}" type="parTrans" cxnId="{5853C444-8462-4390-9236-DCBD820DD9E3}">
      <dgm:prSet/>
      <dgm:spPr/>
      <dgm:t>
        <a:bodyPr/>
        <a:lstStyle/>
        <a:p>
          <a:endParaRPr lang="en-US"/>
        </a:p>
      </dgm:t>
    </dgm:pt>
    <dgm:pt modelId="{A4C1FA91-F283-407C-9FF8-2FFB085CDEDB}" type="sibTrans" cxnId="{5853C444-8462-4390-9236-DCBD820DD9E3}">
      <dgm:prSet/>
      <dgm:spPr/>
      <dgm:t>
        <a:bodyPr/>
        <a:lstStyle/>
        <a:p>
          <a:endParaRPr lang="en-US"/>
        </a:p>
      </dgm:t>
    </dgm:pt>
    <dgm:pt modelId="{3EEB31E8-BADD-44D6-A6DC-2F5CA28FA06A}" type="pres">
      <dgm:prSet presAssocID="{F24F7F96-E966-419F-A93C-0F4FAA93FFF2}" presName="Name0" presStyleCnt="0">
        <dgm:presLayoutVars>
          <dgm:dir/>
          <dgm:animLvl val="lvl"/>
          <dgm:resizeHandles val="exact"/>
        </dgm:presLayoutVars>
      </dgm:prSet>
      <dgm:spPr/>
      <dgm:t>
        <a:bodyPr/>
        <a:lstStyle/>
        <a:p>
          <a:endParaRPr lang="en-US"/>
        </a:p>
      </dgm:t>
    </dgm:pt>
    <dgm:pt modelId="{3D340E5B-9A5C-44E9-970C-83517E07F5ED}" type="pres">
      <dgm:prSet presAssocID="{4B881110-F5CC-44CF-BEBA-40611E3926E0}" presName="composite" presStyleCnt="0"/>
      <dgm:spPr/>
    </dgm:pt>
    <dgm:pt modelId="{9FADDE1E-94E0-4DC0-AE00-2EB0797CD57E}" type="pres">
      <dgm:prSet presAssocID="{4B881110-F5CC-44CF-BEBA-40611E3926E0}" presName="parTx" presStyleLbl="alignNode1" presStyleIdx="0" presStyleCnt="3">
        <dgm:presLayoutVars>
          <dgm:chMax val="0"/>
          <dgm:chPref val="0"/>
        </dgm:presLayoutVars>
      </dgm:prSet>
      <dgm:spPr/>
      <dgm:t>
        <a:bodyPr/>
        <a:lstStyle/>
        <a:p>
          <a:endParaRPr lang="en-US"/>
        </a:p>
      </dgm:t>
    </dgm:pt>
    <dgm:pt modelId="{082209D3-8B06-4528-B8DC-8C01B9F9601B}" type="pres">
      <dgm:prSet presAssocID="{4B881110-F5CC-44CF-BEBA-40611E3926E0}" presName="desTx" presStyleLbl="alignAccFollowNode1" presStyleIdx="0" presStyleCnt="3">
        <dgm:presLayoutVars/>
      </dgm:prSet>
      <dgm:spPr/>
      <dgm:t>
        <a:bodyPr/>
        <a:lstStyle/>
        <a:p>
          <a:endParaRPr lang="en-US"/>
        </a:p>
      </dgm:t>
    </dgm:pt>
    <dgm:pt modelId="{58E821F2-AAFF-4BB5-BA9C-63E27F6C409E}" type="pres">
      <dgm:prSet presAssocID="{3838F403-86D5-4057-92BC-DEDDAC040848}" presName="space" presStyleCnt="0"/>
      <dgm:spPr/>
    </dgm:pt>
    <dgm:pt modelId="{51B2385F-A72F-4681-B482-B78D610CEC1A}" type="pres">
      <dgm:prSet presAssocID="{D4E5E139-584D-4360-9BD9-DCAE4ADA0B71}" presName="composite" presStyleCnt="0"/>
      <dgm:spPr/>
    </dgm:pt>
    <dgm:pt modelId="{3D782AE0-31F6-4A3B-A49F-1BE0B564861B}" type="pres">
      <dgm:prSet presAssocID="{D4E5E139-584D-4360-9BD9-DCAE4ADA0B71}" presName="parTx" presStyleLbl="alignNode1" presStyleIdx="1" presStyleCnt="3">
        <dgm:presLayoutVars>
          <dgm:chMax val="0"/>
          <dgm:chPref val="0"/>
        </dgm:presLayoutVars>
      </dgm:prSet>
      <dgm:spPr/>
      <dgm:t>
        <a:bodyPr/>
        <a:lstStyle/>
        <a:p>
          <a:endParaRPr lang="en-US"/>
        </a:p>
      </dgm:t>
    </dgm:pt>
    <dgm:pt modelId="{853F4711-B265-4C56-9769-58938A4042DE}" type="pres">
      <dgm:prSet presAssocID="{D4E5E139-584D-4360-9BD9-DCAE4ADA0B71}" presName="desTx" presStyleLbl="alignAccFollowNode1" presStyleIdx="1" presStyleCnt="3">
        <dgm:presLayoutVars/>
      </dgm:prSet>
      <dgm:spPr/>
      <dgm:t>
        <a:bodyPr/>
        <a:lstStyle/>
        <a:p>
          <a:endParaRPr lang="en-US"/>
        </a:p>
      </dgm:t>
    </dgm:pt>
    <dgm:pt modelId="{5DBF59FA-BE72-46D1-A13B-563926253E34}" type="pres">
      <dgm:prSet presAssocID="{EBB8DB55-80E3-4B03-A59B-D4B5A817DC6B}" presName="space" presStyleCnt="0"/>
      <dgm:spPr/>
    </dgm:pt>
    <dgm:pt modelId="{F13703B2-F6CB-40BD-B97A-C4429A8707CA}" type="pres">
      <dgm:prSet presAssocID="{0FA7886F-1F72-481B-826C-E6DE76A5EA79}" presName="composite" presStyleCnt="0"/>
      <dgm:spPr/>
    </dgm:pt>
    <dgm:pt modelId="{089AEF62-6204-407F-A32C-E2D97897365C}" type="pres">
      <dgm:prSet presAssocID="{0FA7886F-1F72-481B-826C-E6DE76A5EA79}" presName="parTx" presStyleLbl="alignNode1" presStyleIdx="2" presStyleCnt="3">
        <dgm:presLayoutVars>
          <dgm:chMax val="0"/>
          <dgm:chPref val="0"/>
        </dgm:presLayoutVars>
      </dgm:prSet>
      <dgm:spPr/>
      <dgm:t>
        <a:bodyPr/>
        <a:lstStyle/>
        <a:p>
          <a:endParaRPr lang="en-US"/>
        </a:p>
      </dgm:t>
    </dgm:pt>
    <dgm:pt modelId="{4ED15047-21A1-4C51-B816-FE620BC5D7D1}" type="pres">
      <dgm:prSet presAssocID="{0FA7886F-1F72-481B-826C-E6DE76A5EA79}" presName="desTx" presStyleLbl="alignAccFollowNode1" presStyleIdx="2" presStyleCnt="3">
        <dgm:presLayoutVars/>
      </dgm:prSet>
      <dgm:spPr/>
      <dgm:t>
        <a:bodyPr/>
        <a:lstStyle/>
        <a:p>
          <a:endParaRPr lang="en-US"/>
        </a:p>
      </dgm:t>
    </dgm:pt>
  </dgm:ptLst>
  <dgm:cxnLst>
    <dgm:cxn modelId="{9B2F6509-8275-4DEF-9BB3-C7FD676DF47A}" type="presOf" srcId="{62ECC9FE-45AB-4A6C-A61A-F852E71E635E}" destId="{082209D3-8B06-4528-B8DC-8C01B9F9601B}" srcOrd="0" destOrd="0" presId="urn:microsoft.com/office/officeart/2016/7/layout/HorizontalActionList"/>
    <dgm:cxn modelId="{B6E7CD2A-7608-487E-9380-B22F6D4EA06E}" srcId="{0FA7886F-1F72-481B-826C-E6DE76A5EA79}" destId="{36C3C47E-2082-4146-A232-40F93A044FCE}" srcOrd="0" destOrd="0" parTransId="{9E91197D-5EED-48E3-9C72-E91D10C1BD7F}" sibTransId="{B5E032A7-6376-40C9-B904-7FDAA2A1390E}"/>
    <dgm:cxn modelId="{45832DD0-BB5F-4141-9BA3-917F5403699A}" type="presOf" srcId="{169CD17F-618B-4B49-A614-BD6DD5A1FEAE}" destId="{853F4711-B265-4C56-9769-58938A4042DE}" srcOrd="0" destOrd="1" presId="urn:microsoft.com/office/officeart/2016/7/layout/HorizontalActionList"/>
    <dgm:cxn modelId="{0AFAFC94-E15F-4A40-A148-45150ED7B9F5}" srcId="{4B881110-F5CC-44CF-BEBA-40611E3926E0}" destId="{62ECC9FE-45AB-4A6C-A61A-F852E71E635E}" srcOrd="0" destOrd="0" parTransId="{1D6FE8F4-A7F2-4240-9116-56E460082242}" sibTransId="{90ED3D00-E6DE-44BE-A157-EFD70F575DC7}"/>
    <dgm:cxn modelId="{23CDE002-1AFF-4E77-8DE1-40BED754F701}" type="presOf" srcId="{36C3C47E-2082-4146-A232-40F93A044FCE}" destId="{4ED15047-21A1-4C51-B816-FE620BC5D7D1}" srcOrd="0" destOrd="0" presId="urn:microsoft.com/office/officeart/2016/7/layout/HorizontalActionList"/>
    <dgm:cxn modelId="{91E59421-E7C7-480D-80FF-279FCB4921BF}" type="presOf" srcId="{131B23C5-FF34-4F0C-9D8F-A32276E95820}" destId="{4ED15047-21A1-4C51-B816-FE620BC5D7D1}" srcOrd="0" destOrd="1" presId="urn:microsoft.com/office/officeart/2016/7/layout/HorizontalActionList"/>
    <dgm:cxn modelId="{04604D45-BEC7-4A19-B397-92CF8108B8BC}" type="presOf" srcId="{9ADA909D-9D4E-4038-ADB2-D2032F63899E}" destId="{853F4711-B265-4C56-9769-58938A4042DE}" srcOrd="0" destOrd="0" presId="urn:microsoft.com/office/officeart/2016/7/layout/HorizontalActionList"/>
    <dgm:cxn modelId="{B1C3D987-7E69-4D27-8A31-1402AF85B6E3}" srcId="{F24F7F96-E966-419F-A93C-0F4FAA93FFF2}" destId="{D4E5E139-584D-4360-9BD9-DCAE4ADA0B71}" srcOrd="1" destOrd="0" parTransId="{9CE13FF3-138B-41C2-A88E-5C49F026DF37}" sibTransId="{EBB8DB55-80E3-4B03-A59B-D4B5A817DC6B}"/>
    <dgm:cxn modelId="{5CC511A6-04B7-44D8-AA8A-F0A4A17319F5}" srcId="{D4E5E139-584D-4360-9BD9-DCAE4ADA0B71}" destId="{169CD17F-618B-4B49-A614-BD6DD5A1FEAE}" srcOrd="1" destOrd="0" parTransId="{2752145C-A93E-474C-A5EA-F42347C5E431}" sibTransId="{DC6FB8D9-284B-4CA4-93B4-D146BB2556A8}"/>
    <dgm:cxn modelId="{A280E48E-4833-4AE9-8DB8-73CBBFA4B5F3}" type="presOf" srcId="{D4E5E139-584D-4360-9BD9-DCAE4ADA0B71}" destId="{3D782AE0-31F6-4A3B-A49F-1BE0B564861B}" srcOrd="0" destOrd="0" presId="urn:microsoft.com/office/officeart/2016/7/layout/HorizontalActionList"/>
    <dgm:cxn modelId="{9607C326-2BED-4FD0-8C0A-D1E24B9D360E}" type="presOf" srcId="{F24F7F96-E966-419F-A93C-0F4FAA93FFF2}" destId="{3EEB31E8-BADD-44D6-A6DC-2F5CA28FA06A}" srcOrd="0" destOrd="0" presId="urn:microsoft.com/office/officeart/2016/7/layout/HorizontalActionList"/>
    <dgm:cxn modelId="{6128EF01-144F-4C9C-8331-F33F634BB253}" type="presOf" srcId="{4B881110-F5CC-44CF-BEBA-40611E3926E0}" destId="{9FADDE1E-94E0-4DC0-AE00-2EB0797CD57E}" srcOrd="0" destOrd="0" presId="urn:microsoft.com/office/officeart/2016/7/layout/HorizontalActionList"/>
    <dgm:cxn modelId="{534816E6-3A4D-45FB-98F1-46C1A7FC9B80}" type="presOf" srcId="{0FA7886F-1F72-481B-826C-E6DE76A5EA79}" destId="{089AEF62-6204-407F-A32C-E2D97897365C}" srcOrd="0" destOrd="0" presId="urn:microsoft.com/office/officeart/2016/7/layout/HorizontalActionList"/>
    <dgm:cxn modelId="{9E535BC3-0C73-4343-A854-3A8AB0742F1D}" srcId="{F24F7F96-E966-419F-A93C-0F4FAA93FFF2}" destId="{4B881110-F5CC-44CF-BEBA-40611E3926E0}" srcOrd="0" destOrd="0" parTransId="{2748E8AF-B97F-47A7-966A-AE4978CAAD5B}" sibTransId="{3838F403-86D5-4057-92BC-DEDDAC040848}"/>
    <dgm:cxn modelId="{B65C0A67-6EA4-4845-A189-629DECEBC511}" srcId="{D4E5E139-584D-4360-9BD9-DCAE4ADA0B71}" destId="{9ADA909D-9D4E-4038-ADB2-D2032F63899E}" srcOrd="0" destOrd="0" parTransId="{698340AA-E1BC-49D5-9506-777FD3D2F07C}" sibTransId="{5B719D77-2503-49FF-B544-9727A33A4797}"/>
    <dgm:cxn modelId="{5853C444-8462-4390-9236-DCBD820DD9E3}" srcId="{0FA7886F-1F72-481B-826C-E6DE76A5EA79}" destId="{131B23C5-FF34-4F0C-9D8F-A32276E95820}" srcOrd="1" destOrd="0" parTransId="{E2497A9E-B6A6-425A-A7AC-2869B0C33FB0}" sibTransId="{A4C1FA91-F283-407C-9FF8-2FFB085CDEDB}"/>
    <dgm:cxn modelId="{F8FF17EB-FD2C-4ED7-BE63-B8A5967688CE}" srcId="{F24F7F96-E966-419F-A93C-0F4FAA93FFF2}" destId="{0FA7886F-1F72-481B-826C-E6DE76A5EA79}" srcOrd="2" destOrd="0" parTransId="{8C0B1BD4-2C4A-4D88-945A-B0CFFB15264C}" sibTransId="{68430A8D-6704-40F3-86FC-FEB1DFC040C5}"/>
    <dgm:cxn modelId="{C294BE28-8958-4420-92BD-5D778D5BDCE5}" type="presParOf" srcId="{3EEB31E8-BADD-44D6-A6DC-2F5CA28FA06A}" destId="{3D340E5B-9A5C-44E9-970C-83517E07F5ED}" srcOrd="0" destOrd="0" presId="urn:microsoft.com/office/officeart/2016/7/layout/HorizontalActionList"/>
    <dgm:cxn modelId="{EAFB7A12-86C9-4888-BC08-BF7863A2F615}" type="presParOf" srcId="{3D340E5B-9A5C-44E9-970C-83517E07F5ED}" destId="{9FADDE1E-94E0-4DC0-AE00-2EB0797CD57E}" srcOrd="0" destOrd="0" presId="urn:microsoft.com/office/officeart/2016/7/layout/HorizontalActionList"/>
    <dgm:cxn modelId="{26D88CC7-AB27-4724-A5CB-538355311C18}" type="presParOf" srcId="{3D340E5B-9A5C-44E9-970C-83517E07F5ED}" destId="{082209D3-8B06-4528-B8DC-8C01B9F9601B}" srcOrd="1" destOrd="0" presId="urn:microsoft.com/office/officeart/2016/7/layout/HorizontalActionList"/>
    <dgm:cxn modelId="{87751447-8F26-4118-A93F-25F9E6965C3C}" type="presParOf" srcId="{3EEB31E8-BADD-44D6-A6DC-2F5CA28FA06A}" destId="{58E821F2-AAFF-4BB5-BA9C-63E27F6C409E}" srcOrd="1" destOrd="0" presId="urn:microsoft.com/office/officeart/2016/7/layout/HorizontalActionList"/>
    <dgm:cxn modelId="{A7E3B588-ED79-49F3-A303-D4656C70E009}" type="presParOf" srcId="{3EEB31E8-BADD-44D6-A6DC-2F5CA28FA06A}" destId="{51B2385F-A72F-4681-B482-B78D610CEC1A}" srcOrd="2" destOrd="0" presId="urn:microsoft.com/office/officeart/2016/7/layout/HorizontalActionList"/>
    <dgm:cxn modelId="{9E2D8F1B-0E1B-49D4-B20A-8D88533EA511}" type="presParOf" srcId="{51B2385F-A72F-4681-B482-B78D610CEC1A}" destId="{3D782AE0-31F6-4A3B-A49F-1BE0B564861B}" srcOrd="0" destOrd="0" presId="urn:microsoft.com/office/officeart/2016/7/layout/HorizontalActionList"/>
    <dgm:cxn modelId="{4116C59D-94E4-443E-8FDB-58BAB3CFD1E9}" type="presParOf" srcId="{51B2385F-A72F-4681-B482-B78D610CEC1A}" destId="{853F4711-B265-4C56-9769-58938A4042DE}" srcOrd="1" destOrd="0" presId="urn:microsoft.com/office/officeart/2016/7/layout/HorizontalActionList"/>
    <dgm:cxn modelId="{E9D7B4C6-59E6-4DFB-8550-B8E89D0C576B}" type="presParOf" srcId="{3EEB31E8-BADD-44D6-A6DC-2F5CA28FA06A}" destId="{5DBF59FA-BE72-46D1-A13B-563926253E34}" srcOrd="3" destOrd="0" presId="urn:microsoft.com/office/officeart/2016/7/layout/HorizontalActionList"/>
    <dgm:cxn modelId="{723DA238-83F3-410C-BCC3-085F096AC1D6}" type="presParOf" srcId="{3EEB31E8-BADD-44D6-A6DC-2F5CA28FA06A}" destId="{F13703B2-F6CB-40BD-B97A-C4429A8707CA}" srcOrd="4" destOrd="0" presId="urn:microsoft.com/office/officeart/2016/7/layout/HorizontalActionList"/>
    <dgm:cxn modelId="{EA14B1C0-960B-4B03-A1B3-D7B8D105F3A0}" type="presParOf" srcId="{F13703B2-F6CB-40BD-B97A-C4429A8707CA}" destId="{089AEF62-6204-407F-A32C-E2D97897365C}" srcOrd="0" destOrd="0" presId="urn:microsoft.com/office/officeart/2016/7/layout/HorizontalActionList"/>
    <dgm:cxn modelId="{378C5D95-BA29-4077-8E48-A850E8E98B8A}" type="presParOf" srcId="{F13703B2-F6CB-40BD-B97A-C4429A8707CA}" destId="{4ED15047-21A1-4C51-B816-FE620BC5D7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86434-8875-449F-9787-86C2DF4CB7F1}">
      <dsp:nvSpPr>
        <dsp:cNvPr id="0" name=""/>
        <dsp:cNvSpPr/>
      </dsp:nvSpPr>
      <dsp:spPr>
        <a:xfrm>
          <a:off x="0" y="4000417"/>
          <a:ext cx="2705099" cy="525052"/>
        </a:xfrm>
        <a:prstGeom prst="rect">
          <a:avLst/>
        </a:prstGeom>
        <a:solidFill>
          <a:srgbClr val="92D050"/>
        </a:solidFill>
        <a:ln w="9525" cap="rnd" cmpd="sng" algn="ctr">
          <a:solidFill>
            <a:schemeClr val="bg1"/>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92387" tIns="128016" rIns="192387"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Plan</a:t>
          </a:r>
        </a:p>
      </dsp:txBody>
      <dsp:txXfrm>
        <a:off x="0" y="4000417"/>
        <a:ext cx="2705099" cy="525052"/>
      </dsp:txXfrm>
    </dsp:sp>
    <dsp:sp modelId="{F09CFE72-6C18-4151-BA56-111C89D62F55}">
      <dsp:nvSpPr>
        <dsp:cNvPr id="0" name=""/>
        <dsp:cNvSpPr/>
      </dsp:nvSpPr>
      <dsp:spPr>
        <a:xfrm>
          <a:off x="2705099" y="4000417"/>
          <a:ext cx="8115299" cy="525052"/>
        </a:xfrm>
        <a:prstGeom prst="rect">
          <a:avLst/>
        </a:prstGeom>
        <a:solidFill>
          <a:srgbClr val="92D050">
            <a:alpha val="90000"/>
          </a:srgbClr>
        </a:solidFill>
        <a:ln w="9525"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617" tIns="139700" rIns="164617" bIns="139700" numCol="1" spcCol="1270" anchor="ctr" anchorCtr="0">
          <a:noAutofit/>
        </a:bodyPr>
        <a:lstStyle/>
        <a:p>
          <a:pPr lvl="0" algn="l" defTabSz="488950">
            <a:lnSpc>
              <a:spcPct val="90000"/>
            </a:lnSpc>
            <a:spcBef>
              <a:spcPct val="0"/>
            </a:spcBef>
            <a:spcAft>
              <a:spcPct val="35000"/>
            </a:spcAft>
          </a:pPr>
          <a:r>
            <a:rPr lang="en-US" sz="1100" b="1" kern="1200" dirty="0"/>
            <a:t>Plan for the implementation of  IEPs.</a:t>
          </a:r>
        </a:p>
      </dsp:txBody>
      <dsp:txXfrm>
        <a:off x="2705099" y="4000417"/>
        <a:ext cx="8115299" cy="525052"/>
      </dsp:txXfrm>
    </dsp:sp>
    <dsp:sp modelId="{4472006D-6BD8-464E-BF43-8F92C6DBF148}">
      <dsp:nvSpPr>
        <dsp:cNvPr id="0" name=""/>
        <dsp:cNvSpPr/>
      </dsp:nvSpPr>
      <dsp:spPr>
        <a:xfrm rot="10800000">
          <a:off x="17745" y="3183004"/>
          <a:ext cx="2705099" cy="807530"/>
        </a:xfrm>
        <a:prstGeom prst="upArrowCallout">
          <a:avLst>
            <a:gd name="adj1" fmla="val 5000"/>
            <a:gd name="adj2" fmla="val 10000"/>
            <a:gd name="adj3" fmla="val 15000"/>
            <a:gd name="adj4" fmla="val 64977"/>
          </a:avLst>
        </a:prstGeom>
        <a:solidFill>
          <a:srgbClr val="00B0F0"/>
        </a:solidFill>
        <a:ln w="9525" cap="rnd" cmpd="sng" algn="ctr">
          <a:solidFill>
            <a:schemeClr val="bg1"/>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92387" tIns="128016" rIns="192387"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Determine</a:t>
          </a:r>
        </a:p>
      </dsp:txBody>
      <dsp:txXfrm rot="-10800000">
        <a:off x="17745" y="3183004"/>
        <a:ext cx="2705099" cy="524895"/>
      </dsp:txXfrm>
    </dsp:sp>
    <dsp:sp modelId="{6AC2C52E-D51C-4F41-8BD0-97C7D2C21932}">
      <dsp:nvSpPr>
        <dsp:cNvPr id="0" name=""/>
        <dsp:cNvSpPr/>
      </dsp:nvSpPr>
      <dsp:spPr>
        <a:xfrm>
          <a:off x="2705099" y="3200762"/>
          <a:ext cx="8115299" cy="524895"/>
        </a:xfrm>
        <a:prstGeom prst="rect">
          <a:avLst/>
        </a:prstGeom>
        <a:solidFill>
          <a:schemeClr val="tx2">
            <a:lumMod val="60000"/>
            <a:lumOff val="40000"/>
            <a:alpha val="90000"/>
          </a:schemeClr>
        </a:solidFill>
        <a:ln w="9525"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617" tIns="139700" rIns="164617" bIns="139700" numCol="1" spcCol="1270" anchor="ctr" anchorCtr="0">
          <a:noAutofit/>
        </a:bodyPr>
        <a:lstStyle/>
        <a:p>
          <a:pPr lvl="0" algn="l" defTabSz="488950">
            <a:lnSpc>
              <a:spcPct val="90000"/>
            </a:lnSpc>
            <a:spcBef>
              <a:spcPct val="0"/>
            </a:spcBef>
            <a:spcAft>
              <a:spcPct val="35000"/>
            </a:spcAft>
          </a:pPr>
          <a:r>
            <a:rPr lang="en-US" sz="1100" b="1" kern="1200" dirty="0"/>
            <a:t>Determine Supplementary Aids and Services and Accommodations necessary to ensure access to the general education curriculum.</a:t>
          </a:r>
        </a:p>
      </dsp:txBody>
      <dsp:txXfrm>
        <a:off x="2705099" y="3200762"/>
        <a:ext cx="8115299" cy="524895"/>
      </dsp:txXfrm>
    </dsp:sp>
    <dsp:sp modelId="{4206E563-EDB0-497D-A2AE-5F0D941127A2}">
      <dsp:nvSpPr>
        <dsp:cNvPr id="0" name=""/>
        <dsp:cNvSpPr/>
      </dsp:nvSpPr>
      <dsp:spPr>
        <a:xfrm rot="10800000">
          <a:off x="0" y="2401107"/>
          <a:ext cx="2705099" cy="807530"/>
        </a:xfrm>
        <a:prstGeom prst="upArrowCallout">
          <a:avLst>
            <a:gd name="adj1" fmla="val 5000"/>
            <a:gd name="adj2" fmla="val 10000"/>
            <a:gd name="adj3" fmla="val 15000"/>
            <a:gd name="adj4" fmla="val 64977"/>
          </a:avLst>
        </a:prstGeom>
        <a:solidFill>
          <a:schemeClr val="bg2">
            <a:lumMod val="60000"/>
            <a:lumOff val="40000"/>
          </a:schemeClr>
        </a:solidFill>
        <a:ln w="9525" cap="rnd" cmpd="sng" algn="ctr">
          <a:solidFill>
            <a:schemeClr val="bg1"/>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92387" tIns="128016" rIns="192387"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Develop</a:t>
          </a:r>
        </a:p>
      </dsp:txBody>
      <dsp:txXfrm rot="-10800000">
        <a:off x="0" y="2401107"/>
        <a:ext cx="2705099" cy="524895"/>
      </dsp:txXfrm>
    </dsp:sp>
    <dsp:sp modelId="{374D39E7-0F65-41A0-8C9C-F92C7689F680}">
      <dsp:nvSpPr>
        <dsp:cNvPr id="0" name=""/>
        <dsp:cNvSpPr/>
      </dsp:nvSpPr>
      <dsp:spPr>
        <a:xfrm>
          <a:off x="2705099" y="2401107"/>
          <a:ext cx="8115299" cy="524895"/>
        </a:xfrm>
        <a:prstGeom prst="rect">
          <a:avLst/>
        </a:prstGeom>
        <a:solidFill>
          <a:schemeClr val="tx2">
            <a:lumMod val="60000"/>
            <a:lumOff val="40000"/>
            <a:alpha val="90000"/>
          </a:schemeClr>
        </a:solidFill>
        <a:ln w="9525"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617" tIns="139700" rIns="164617" bIns="139700" numCol="1" spcCol="1270" anchor="ctr" anchorCtr="0">
          <a:noAutofit/>
        </a:bodyPr>
        <a:lstStyle/>
        <a:p>
          <a:pPr lvl="0" algn="l" defTabSz="488950">
            <a:lnSpc>
              <a:spcPct val="90000"/>
            </a:lnSpc>
            <a:spcBef>
              <a:spcPct val="0"/>
            </a:spcBef>
            <a:spcAft>
              <a:spcPct val="35000"/>
            </a:spcAft>
          </a:pPr>
          <a:r>
            <a:rPr lang="en-US" sz="1100" b="1" kern="1200" dirty="0"/>
            <a:t>Develop annual goals and objectives to support priority skill attainment.</a:t>
          </a:r>
        </a:p>
      </dsp:txBody>
      <dsp:txXfrm>
        <a:off x="2705099" y="2401107"/>
        <a:ext cx="8115299" cy="524895"/>
      </dsp:txXfrm>
    </dsp:sp>
    <dsp:sp modelId="{B663DBFE-8B09-4B6B-B09F-FE18DF7E8CA8}">
      <dsp:nvSpPr>
        <dsp:cNvPr id="0" name=""/>
        <dsp:cNvSpPr/>
      </dsp:nvSpPr>
      <dsp:spPr>
        <a:xfrm rot="10800000">
          <a:off x="0" y="1601452"/>
          <a:ext cx="2705099" cy="807530"/>
        </a:xfrm>
        <a:prstGeom prst="upArrowCallout">
          <a:avLst>
            <a:gd name="adj1" fmla="val 5000"/>
            <a:gd name="adj2" fmla="val 10000"/>
            <a:gd name="adj3" fmla="val 15000"/>
            <a:gd name="adj4" fmla="val 64977"/>
          </a:avLst>
        </a:prstGeom>
        <a:solidFill>
          <a:srgbClr val="92D050"/>
        </a:solidFill>
        <a:ln w="9525" cap="rnd" cmpd="sng" algn="ctr">
          <a:solidFill>
            <a:schemeClr val="bg1"/>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92387" tIns="128016" rIns="192387"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Identify</a:t>
          </a:r>
        </a:p>
      </dsp:txBody>
      <dsp:txXfrm rot="-10800000">
        <a:off x="0" y="1601452"/>
        <a:ext cx="2705099" cy="524895"/>
      </dsp:txXfrm>
    </dsp:sp>
    <dsp:sp modelId="{C0EB69B7-EB9E-4E5A-A965-33F0D538E43D}">
      <dsp:nvSpPr>
        <dsp:cNvPr id="0" name=""/>
        <dsp:cNvSpPr/>
      </dsp:nvSpPr>
      <dsp:spPr>
        <a:xfrm>
          <a:off x="2705099" y="1601452"/>
          <a:ext cx="8115299" cy="524895"/>
        </a:xfrm>
        <a:prstGeom prst="rect">
          <a:avLst/>
        </a:prstGeom>
        <a:solidFill>
          <a:srgbClr val="92D050">
            <a:alpha val="90000"/>
          </a:srgbClr>
        </a:solidFill>
        <a:ln w="9525"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617" tIns="139700" rIns="164617" bIns="139700" numCol="1" spcCol="1270" anchor="ctr" anchorCtr="0">
          <a:noAutofit/>
        </a:bodyPr>
        <a:lstStyle/>
        <a:p>
          <a:pPr lvl="0" algn="l" defTabSz="488950">
            <a:lnSpc>
              <a:spcPct val="90000"/>
            </a:lnSpc>
            <a:spcBef>
              <a:spcPct val="0"/>
            </a:spcBef>
            <a:spcAft>
              <a:spcPct val="35000"/>
            </a:spcAft>
          </a:pPr>
          <a:r>
            <a:rPr lang="en-US" sz="1100" b="1" kern="1200" dirty="0"/>
            <a:t>Identify priority skills for each area impacted by the student’s disability.</a:t>
          </a:r>
        </a:p>
      </dsp:txBody>
      <dsp:txXfrm>
        <a:off x="2705099" y="1601452"/>
        <a:ext cx="8115299" cy="524895"/>
      </dsp:txXfrm>
    </dsp:sp>
    <dsp:sp modelId="{9FF57382-8C2F-4678-8EC3-7DAA2D83F414}">
      <dsp:nvSpPr>
        <dsp:cNvPr id="0" name=""/>
        <dsp:cNvSpPr/>
      </dsp:nvSpPr>
      <dsp:spPr>
        <a:xfrm rot="10800000">
          <a:off x="0" y="801796"/>
          <a:ext cx="2705099" cy="807530"/>
        </a:xfrm>
        <a:prstGeom prst="upArrowCallout">
          <a:avLst>
            <a:gd name="adj1" fmla="val 5000"/>
            <a:gd name="adj2" fmla="val 10000"/>
            <a:gd name="adj3" fmla="val 15000"/>
            <a:gd name="adj4" fmla="val 64977"/>
          </a:avLst>
        </a:prstGeom>
        <a:solidFill>
          <a:srgbClr val="FFFF00"/>
        </a:solidFill>
        <a:ln w="9525" cap="rnd" cmpd="sng" algn="ctr">
          <a:solidFill>
            <a:schemeClr val="bg1"/>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92387" tIns="128016" rIns="192387"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Review</a:t>
          </a:r>
        </a:p>
      </dsp:txBody>
      <dsp:txXfrm rot="-10800000">
        <a:off x="0" y="801796"/>
        <a:ext cx="2705099" cy="524895"/>
      </dsp:txXfrm>
    </dsp:sp>
    <dsp:sp modelId="{E0250F8B-4F7F-4859-AE70-CBABCE719E48}">
      <dsp:nvSpPr>
        <dsp:cNvPr id="0" name=""/>
        <dsp:cNvSpPr/>
      </dsp:nvSpPr>
      <dsp:spPr>
        <a:xfrm>
          <a:off x="2705099" y="801796"/>
          <a:ext cx="8115299" cy="524895"/>
        </a:xfrm>
        <a:prstGeom prst="rect">
          <a:avLst/>
        </a:prstGeom>
        <a:solidFill>
          <a:srgbClr val="FFFF00">
            <a:alpha val="90000"/>
          </a:srgbClr>
        </a:solidFill>
        <a:ln w="9525"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617" tIns="139700" rIns="164617" bIns="139700" numCol="1" spcCol="1270" anchor="ctr" anchorCtr="0">
          <a:noAutofit/>
        </a:bodyPr>
        <a:lstStyle/>
        <a:p>
          <a:pPr lvl="0" algn="l" defTabSz="488950">
            <a:lnSpc>
              <a:spcPct val="90000"/>
            </a:lnSpc>
            <a:spcBef>
              <a:spcPct val="0"/>
            </a:spcBef>
            <a:spcAft>
              <a:spcPct val="35000"/>
            </a:spcAft>
          </a:pPr>
          <a:r>
            <a:rPr lang="en-US" sz="1100" b="1" kern="1200" dirty="0"/>
            <a:t>Review grade/age level standards/curriculum.</a:t>
          </a:r>
        </a:p>
      </dsp:txBody>
      <dsp:txXfrm>
        <a:off x="2705099" y="801796"/>
        <a:ext cx="8115299" cy="524895"/>
      </dsp:txXfrm>
    </dsp:sp>
    <dsp:sp modelId="{A1766A5F-61E3-471A-8A32-3CA5118E79C1}">
      <dsp:nvSpPr>
        <dsp:cNvPr id="0" name=""/>
        <dsp:cNvSpPr/>
      </dsp:nvSpPr>
      <dsp:spPr>
        <a:xfrm rot="10800000">
          <a:off x="0" y="0"/>
          <a:ext cx="2705099" cy="807530"/>
        </a:xfrm>
        <a:prstGeom prst="upArrowCallout">
          <a:avLst>
            <a:gd name="adj1" fmla="val 5000"/>
            <a:gd name="adj2" fmla="val 10000"/>
            <a:gd name="adj3" fmla="val 15000"/>
            <a:gd name="adj4" fmla="val 64977"/>
          </a:avLst>
        </a:prstGeom>
        <a:solidFill>
          <a:schemeClr val="bg2">
            <a:lumMod val="60000"/>
            <a:lumOff val="40000"/>
          </a:schemeClr>
        </a:solidFill>
        <a:ln w="9525" cap="rnd" cmpd="sng" algn="ctr">
          <a:solidFill>
            <a:schemeClr val="bg1"/>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92387" tIns="128016" rIns="192387" bIns="12801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Review</a:t>
          </a:r>
        </a:p>
      </dsp:txBody>
      <dsp:txXfrm rot="-10800000">
        <a:off x="0" y="0"/>
        <a:ext cx="2705099" cy="524895"/>
      </dsp:txXfrm>
    </dsp:sp>
    <dsp:sp modelId="{DAE7C579-07FE-468B-9A9D-9106754F24F3}">
      <dsp:nvSpPr>
        <dsp:cNvPr id="0" name=""/>
        <dsp:cNvSpPr/>
      </dsp:nvSpPr>
      <dsp:spPr>
        <a:xfrm>
          <a:off x="2705099" y="2141"/>
          <a:ext cx="8115299" cy="524895"/>
        </a:xfrm>
        <a:prstGeom prst="rect">
          <a:avLst/>
        </a:prstGeom>
        <a:solidFill>
          <a:schemeClr val="tx2">
            <a:lumMod val="60000"/>
            <a:lumOff val="40000"/>
            <a:alpha val="90000"/>
          </a:schemeClr>
        </a:solidFill>
        <a:ln w="9525"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617" tIns="139700" rIns="164617" bIns="139700" numCol="1" spcCol="1270" anchor="ctr" anchorCtr="0">
          <a:noAutofit/>
        </a:bodyPr>
        <a:lstStyle/>
        <a:p>
          <a:pPr lvl="0" algn="l" defTabSz="488950">
            <a:lnSpc>
              <a:spcPct val="90000"/>
            </a:lnSpc>
            <a:spcBef>
              <a:spcPct val="0"/>
            </a:spcBef>
            <a:spcAft>
              <a:spcPct val="35000"/>
            </a:spcAft>
          </a:pPr>
          <a:r>
            <a:rPr lang="en-US" sz="1100" b="1" kern="1200" dirty="0"/>
            <a:t>Review Present Levels of Functional Performance (PLAAFP).</a:t>
          </a:r>
        </a:p>
      </dsp:txBody>
      <dsp:txXfrm>
        <a:off x="2705099" y="2141"/>
        <a:ext cx="8115299" cy="5248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02B84-96B1-4DD8-B5D7-952744BD6EAA}">
      <dsp:nvSpPr>
        <dsp:cNvPr id="0" name=""/>
        <dsp:cNvSpPr/>
      </dsp:nvSpPr>
      <dsp:spPr>
        <a:xfrm>
          <a:off x="3204" y="342808"/>
          <a:ext cx="3124646"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defRPr b="1"/>
          </a:pPr>
          <a:r>
            <a:rPr lang="en-US" sz="1900" kern="1200"/>
            <a:t>HLP 4	</a:t>
          </a:r>
        </a:p>
      </dsp:txBody>
      <dsp:txXfrm>
        <a:off x="3204" y="342808"/>
        <a:ext cx="3124646" cy="547200"/>
      </dsp:txXfrm>
    </dsp:sp>
    <dsp:sp modelId="{FFCE543A-EF89-4EFE-94A6-278D4905D747}">
      <dsp:nvSpPr>
        <dsp:cNvPr id="0" name=""/>
        <dsp:cNvSpPr/>
      </dsp:nvSpPr>
      <dsp:spPr>
        <a:xfrm>
          <a:off x="3204" y="890008"/>
          <a:ext cx="3124646" cy="21709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Use multiple sources of information to develop a comprehensive understanding of a student’s strengths and needs.</a:t>
          </a:r>
        </a:p>
      </dsp:txBody>
      <dsp:txXfrm>
        <a:off x="3204" y="890008"/>
        <a:ext cx="3124646" cy="2170951"/>
      </dsp:txXfrm>
    </dsp:sp>
    <dsp:sp modelId="{F0AA2A94-D974-4849-B76D-27EB8412967F}">
      <dsp:nvSpPr>
        <dsp:cNvPr id="0" name=""/>
        <dsp:cNvSpPr/>
      </dsp:nvSpPr>
      <dsp:spPr>
        <a:xfrm>
          <a:off x="3565301" y="342808"/>
          <a:ext cx="3124646"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defRPr b="1"/>
          </a:pPr>
          <a:r>
            <a:rPr lang="en-US" sz="1900" kern="1200"/>
            <a:t>HLP 5	</a:t>
          </a:r>
        </a:p>
      </dsp:txBody>
      <dsp:txXfrm>
        <a:off x="3565301" y="342808"/>
        <a:ext cx="3124646" cy="547200"/>
      </dsp:txXfrm>
    </dsp:sp>
    <dsp:sp modelId="{7C48C4F4-ADE6-46BA-9564-E12137796967}">
      <dsp:nvSpPr>
        <dsp:cNvPr id="0" name=""/>
        <dsp:cNvSpPr/>
      </dsp:nvSpPr>
      <dsp:spPr>
        <a:xfrm>
          <a:off x="3565301" y="890008"/>
          <a:ext cx="3124646" cy="21709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Interpret and communicate assessment information with stakeholders to collaboratively design and implement educational programs.</a:t>
          </a:r>
        </a:p>
      </dsp:txBody>
      <dsp:txXfrm>
        <a:off x="3565301" y="890008"/>
        <a:ext cx="3124646" cy="2170951"/>
      </dsp:txXfrm>
    </dsp:sp>
    <dsp:sp modelId="{ACC437A8-54E5-46D2-B0B6-912D35C0AC0C}">
      <dsp:nvSpPr>
        <dsp:cNvPr id="0" name=""/>
        <dsp:cNvSpPr/>
      </dsp:nvSpPr>
      <dsp:spPr>
        <a:xfrm>
          <a:off x="7127398" y="342808"/>
          <a:ext cx="3124646"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defRPr b="1"/>
          </a:pPr>
          <a:r>
            <a:rPr lang="en-US" sz="1900" kern="1200"/>
            <a:t>HLP 6	</a:t>
          </a:r>
        </a:p>
      </dsp:txBody>
      <dsp:txXfrm>
        <a:off x="7127398" y="342808"/>
        <a:ext cx="3124646" cy="547200"/>
      </dsp:txXfrm>
    </dsp:sp>
    <dsp:sp modelId="{94B1B598-86AE-41C8-A286-084E29783F01}">
      <dsp:nvSpPr>
        <dsp:cNvPr id="0" name=""/>
        <dsp:cNvSpPr/>
      </dsp:nvSpPr>
      <dsp:spPr>
        <a:xfrm>
          <a:off x="7127398" y="890008"/>
          <a:ext cx="3124646" cy="21709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Use student assessment data, analyze instructional practices, and make necessary adjustments that improve student outcomes.</a:t>
          </a:r>
        </a:p>
      </dsp:txBody>
      <dsp:txXfrm>
        <a:off x="7127398" y="890008"/>
        <a:ext cx="3124646" cy="21709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190F5-AAD8-46EE-8056-0BEEA5FCD6B2}">
      <dsp:nvSpPr>
        <dsp:cNvPr id="0" name=""/>
        <dsp:cNvSpPr/>
      </dsp:nvSpPr>
      <dsp:spPr>
        <a:xfrm>
          <a:off x="3855" y="75106"/>
          <a:ext cx="2318447"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a:t>HLP 7	</a:t>
          </a:r>
        </a:p>
      </dsp:txBody>
      <dsp:txXfrm>
        <a:off x="3855" y="75106"/>
        <a:ext cx="2318447" cy="547200"/>
      </dsp:txXfrm>
    </dsp:sp>
    <dsp:sp modelId="{6F863FDC-A20E-475D-8385-52D7563FDD80}">
      <dsp:nvSpPr>
        <dsp:cNvPr id="0" name=""/>
        <dsp:cNvSpPr/>
      </dsp:nvSpPr>
      <dsp:spPr>
        <a:xfrm>
          <a:off x="3855" y="622306"/>
          <a:ext cx="2318447" cy="270635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Establish a consistent, organized, and respectful learning environment.</a:t>
          </a:r>
        </a:p>
      </dsp:txBody>
      <dsp:txXfrm>
        <a:off x="3855" y="622306"/>
        <a:ext cx="2318447" cy="2706355"/>
      </dsp:txXfrm>
    </dsp:sp>
    <dsp:sp modelId="{7CA36C24-1D6B-4BCA-BB48-CA9B222E3DC9}">
      <dsp:nvSpPr>
        <dsp:cNvPr id="0" name=""/>
        <dsp:cNvSpPr/>
      </dsp:nvSpPr>
      <dsp:spPr>
        <a:xfrm>
          <a:off x="2646886" y="75106"/>
          <a:ext cx="2318447"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a:t>HLP 8	</a:t>
          </a:r>
        </a:p>
      </dsp:txBody>
      <dsp:txXfrm>
        <a:off x="2646886" y="75106"/>
        <a:ext cx="2318447" cy="547200"/>
      </dsp:txXfrm>
    </dsp:sp>
    <dsp:sp modelId="{5F937DF0-D27C-4DE5-BB80-D25233D27ABF}">
      <dsp:nvSpPr>
        <dsp:cNvPr id="0" name=""/>
        <dsp:cNvSpPr/>
      </dsp:nvSpPr>
      <dsp:spPr>
        <a:xfrm>
          <a:off x="2646886" y="622306"/>
          <a:ext cx="2318447" cy="270635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Provide positive and constructive feedback to guide a students’ learning and behavior.</a:t>
          </a:r>
        </a:p>
      </dsp:txBody>
      <dsp:txXfrm>
        <a:off x="2646886" y="622306"/>
        <a:ext cx="2318447" cy="2706355"/>
      </dsp:txXfrm>
    </dsp:sp>
    <dsp:sp modelId="{61C95B46-B912-44A3-8EC0-CC842826155B}">
      <dsp:nvSpPr>
        <dsp:cNvPr id="0" name=""/>
        <dsp:cNvSpPr/>
      </dsp:nvSpPr>
      <dsp:spPr>
        <a:xfrm>
          <a:off x="5289916" y="75106"/>
          <a:ext cx="2318447"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a:t>HLP 9	</a:t>
          </a:r>
        </a:p>
      </dsp:txBody>
      <dsp:txXfrm>
        <a:off x="5289916" y="75106"/>
        <a:ext cx="2318447" cy="547200"/>
      </dsp:txXfrm>
    </dsp:sp>
    <dsp:sp modelId="{FBC60CED-CCCF-4A9B-8850-386007E74952}">
      <dsp:nvSpPr>
        <dsp:cNvPr id="0" name=""/>
        <dsp:cNvSpPr/>
      </dsp:nvSpPr>
      <dsp:spPr>
        <a:xfrm>
          <a:off x="5289916" y="622306"/>
          <a:ext cx="2318447" cy="270635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Teach social behaviors.</a:t>
          </a:r>
        </a:p>
      </dsp:txBody>
      <dsp:txXfrm>
        <a:off x="5289916" y="622306"/>
        <a:ext cx="2318447" cy="2706355"/>
      </dsp:txXfrm>
    </dsp:sp>
    <dsp:sp modelId="{C5D8DEF7-AB96-4483-A393-80C6EE789536}">
      <dsp:nvSpPr>
        <dsp:cNvPr id="0" name=""/>
        <dsp:cNvSpPr/>
      </dsp:nvSpPr>
      <dsp:spPr>
        <a:xfrm>
          <a:off x="7932946" y="75106"/>
          <a:ext cx="2318447"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a:t>HLP 10	</a:t>
          </a:r>
        </a:p>
      </dsp:txBody>
      <dsp:txXfrm>
        <a:off x="7932946" y="75106"/>
        <a:ext cx="2318447" cy="547200"/>
      </dsp:txXfrm>
    </dsp:sp>
    <dsp:sp modelId="{8492C388-6C24-42EC-BE64-C3FB2CD68418}">
      <dsp:nvSpPr>
        <dsp:cNvPr id="0" name=""/>
        <dsp:cNvSpPr/>
      </dsp:nvSpPr>
      <dsp:spPr>
        <a:xfrm>
          <a:off x="7932946" y="622306"/>
          <a:ext cx="2318447" cy="270635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Conduct functional behavioral assessments to develop individual student behavior support plans.</a:t>
          </a:r>
        </a:p>
      </dsp:txBody>
      <dsp:txXfrm>
        <a:off x="7932946" y="622306"/>
        <a:ext cx="2318447" cy="27063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8A7C-055C-4D22-8654-D24130C9A2CE}">
      <dsp:nvSpPr>
        <dsp:cNvPr id="0" name=""/>
        <dsp:cNvSpPr/>
      </dsp:nvSpPr>
      <dsp:spPr>
        <a:xfrm>
          <a:off x="537549" y="185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11	Identify and prioritize long- and short-term learning goals.</a:t>
          </a:r>
        </a:p>
      </dsp:txBody>
      <dsp:txXfrm>
        <a:off x="537549" y="1855"/>
        <a:ext cx="1700028" cy="1020016"/>
      </dsp:txXfrm>
    </dsp:sp>
    <dsp:sp modelId="{BDB259A0-D42D-4A2E-9265-0840F0A0242F}">
      <dsp:nvSpPr>
        <dsp:cNvPr id="0" name=""/>
        <dsp:cNvSpPr/>
      </dsp:nvSpPr>
      <dsp:spPr>
        <a:xfrm>
          <a:off x="2407580" y="185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12	Systematically design instruction toward specific learning goals.</a:t>
          </a:r>
        </a:p>
      </dsp:txBody>
      <dsp:txXfrm>
        <a:off x="2407580" y="1855"/>
        <a:ext cx="1700028" cy="1020016"/>
      </dsp:txXfrm>
    </dsp:sp>
    <dsp:sp modelId="{5FC89960-1E20-4DB5-8C7D-8D42F62E2CD8}">
      <dsp:nvSpPr>
        <dsp:cNvPr id="0" name=""/>
        <dsp:cNvSpPr/>
      </dsp:nvSpPr>
      <dsp:spPr>
        <a:xfrm>
          <a:off x="4277610" y="185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13	Adapt curriculum tasks and materials for specific learning goals.</a:t>
          </a:r>
        </a:p>
      </dsp:txBody>
      <dsp:txXfrm>
        <a:off x="4277610" y="1855"/>
        <a:ext cx="1700028" cy="1020016"/>
      </dsp:txXfrm>
    </dsp:sp>
    <dsp:sp modelId="{10962560-0789-4827-97D1-0241C19B4783}">
      <dsp:nvSpPr>
        <dsp:cNvPr id="0" name=""/>
        <dsp:cNvSpPr/>
      </dsp:nvSpPr>
      <dsp:spPr>
        <a:xfrm>
          <a:off x="6147641" y="185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14	Teach cognitive and metacognitive strategies to support learning and independence.</a:t>
          </a:r>
        </a:p>
      </dsp:txBody>
      <dsp:txXfrm>
        <a:off x="6147641" y="1855"/>
        <a:ext cx="1700028" cy="1020016"/>
      </dsp:txXfrm>
    </dsp:sp>
    <dsp:sp modelId="{332D170E-16C4-4E0A-9381-925C8C6C6E0E}">
      <dsp:nvSpPr>
        <dsp:cNvPr id="0" name=""/>
        <dsp:cNvSpPr/>
      </dsp:nvSpPr>
      <dsp:spPr>
        <a:xfrm>
          <a:off x="8017672" y="185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HLP 15	Provide scaffolded supports.</a:t>
          </a:r>
        </a:p>
      </dsp:txBody>
      <dsp:txXfrm>
        <a:off x="8017672" y="1855"/>
        <a:ext cx="1700028" cy="1020016"/>
      </dsp:txXfrm>
    </dsp:sp>
    <dsp:sp modelId="{3F54C996-42E6-47CB-B460-7F1869736993}">
      <dsp:nvSpPr>
        <dsp:cNvPr id="0" name=""/>
        <dsp:cNvSpPr/>
      </dsp:nvSpPr>
      <dsp:spPr>
        <a:xfrm>
          <a:off x="537549" y="119187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16	Use explicit instruction.</a:t>
          </a:r>
        </a:p>
      </dsp:txBody>
      <dsp:txXfrm>
        <a:off x="537549" y="1191875"/>
        <a:ext cx="1700028" cy="1020016"/>
      </dsp:txXfrm>
    </dsp:sp>
    <dsp:sp modelId="{5ADA25BF-DF53-4F3C-A74C-E541FE9EC656}">
      <dsp:nvSpPr>
        <dsp:cNvPr id="0" name=""/>
        <dsp:cNvSpPr/>
      </dsp:nvSpPr>
      <dsp:spPr>
        <a:xfrm>
          <a:off x="2407580" y="119187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HLP 17	Use flexible grouping.</a:t>
          </a:r>
        </a:p>
      </dsp:txBody>
      <dsp:txXfrm>
        <a:off x="2407580" y="1191875"/>
        <a:ext cx="1700028" cy="1020016"/>
      </dsp:txXfrm>
    </dsp:sp>
    <dsp:sp modelId="{D4D2ACF5-9FD2-40D7-85C5-FD800586D7F1}">
      <dsp:nvSpPr>
        <dsp:cNvPr id="0" name=""/>
        <dsp:cNvSpPr/>
      </dsp:nvSpPr>
      <dsp:spPr>
        <a:xfrm>
          <a:off x="4277610" y="119187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18	Use strategies to promote active student engagement.</a:t>
          </a:r>
        </a:p>
      </dsp:txBody>
      <dsp:txXfrm>
        <a:off x="4277610" y="1191875"/>
        <a:ext cx="1700028" cy="1020016"/>
      </dsp:txXfrm>
    </dsp:sp>
    <dsp:sp modelId="{8206F8A1-9554-4F56-9B9D-47CA9B0CE65B}">
      <dsp:nvSpPr>
        <dsp:cNvPr id="0" name=""/>
        <dsp:cNvSpPr/>
      </dsp:nvSpPr>
      <dsp:spPr>
        <a:xfrm>
          <a:off x="6147641" y="119187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19	Use assistive and instructional technologies.</a:t>
          </a:r>
        </a:p>
      </dsp:txBody>
      <dsp:txXfrm>
        <a:off x="6147641" y="1191875"/>
        <a:ext cx="1700028" cy="1020016"/>
      </dsp:txXfrm>
    </dsp:sp>
    <dsp:sp modelId="{305CE252-5BFB-44D4-8177-962F74B53C5E}">
      <dsp:nvSpPr>
        <dsp:cNvPr id="0" name=""/>
        <dsp:cNvSpPr/>
      </dsp:nvSpPr>
      <dsp:spPr>
        <a:xfrm>
          <a:off x="8017672" y="119187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20	Provide intensive instruction.</a:t>
          </a:r>
        </a:p>
      </dsp:txBody>
      <dsp:txXfrm>
        <a:off x="8017672" y="1191875"/>
        <a:ext cx="1700028" cy="1020016"/>
      </dsp:txXfrm>
    </dsp:sp>
    <dsp:sp modelId="{BD87F301-BBE9-4026-9E9A-DE15A97DA593}">
      <dsp:nvSpPr>
        <dsp:cNvPr id="0" name=""/>
        <dsp:cNvSpPr/>
      </dsp:nvSpPr>
      <dsp:spPr>
        <a:xfrm>
          <a:off x="3342595" y="238189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21	Teach students to maintain and generalize new learning across time and settings.</a:t>
          </a:r>
        </a:p>
      </dsp:txBody>
      <dsp:txXfrm>
        <a:off x="3342595" y="2381895"/>
        <a:ext cx="1700028" cy="1020016"/>
      </dsp:txXfrm>
    </dsp:sp>
    <dsp:sp modelId="{80DF7600-6B84-4269-BBCA-306C9FD869D2}">
      <dsp:nvSpPr>
        <dsp:cNvPr id="0" name=""/>
        <dsp:cNvSpPr/>
      </dsp:nvSpPr>
      <dsp:spPr>
        <a:xfrm>
          <a:off x="5212626" y="2381895"/>
          <a:ext cx="1700028" cy="10200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HLP 22	Provide positive and constructive feedback to guide students’ learning and behavior.</a:t>
          </a:r>
        </a:p>
      </dsp:txBody>
      <dsp:txXfrm>
        <a:off x="5212626" y="2381895"/>
        <a:ext cx="1700028" cy="1020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62ECA-7AF6-49E3-8510-B71B5B6D55FA}">
      <dsp:nvSpPr>
        <dsp:cNvPr id="0" name=""/>
        <dsp:cNvSpPr/>
      </dsp:nvSpPr>
      <dsp:spPr>
        <a:xfrm>
          <a:off x="4705505" y="1671627"/>
          <a:ext cx="2043099" cy="2043099"/>
        </a:xfrm>
        <a:prstGeom prst="gear9">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Co-Teaching</a:t>
          </a:r>
        </a:p>
      </dsp:txBody>
      <dsp:txXfrm>
        <a:off x="5116259" y="2150213"/>
        <a:ext cx="1221591" cy="1050195"/>
      </dsp:txXfrm>
    </dsp:sp>
    <dsp:sp modelId="{E17D71BC-C69D-4A04-B55C-41D34885353B}">
      <dsp:nvSpPr>
        <dsp:cNvPr id="0" name=""/>
        <dsp:cNvSpPr/>
      </dsp:nvSpPr>
      <dsp:spPr>
        <a:xfrm>
          <a:off x="3508872" y="1161045"/>
          <a:ext cx="1485890" cy="1485890"/>
        </a:xfrm>
        <a:prstGeom prst="gear6">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HLPs</a:t>
          </a:r>
        </a:p>
      </dsp:txBody>
      <dsp:txXfrm>
        <a:off x="3882949" y="1537383"/>
        <a:ext cx="737736" cy="733214"/>
      </dsp:txXfrm>
    </dsp:sp>
    <dsp:sp modelId="{09A43AB7-15B6-48C9-B80F-8C46A09E87E9}">
      <dsp:nvSpPr>
        <dsp:cNvPr id="0" name=""/>
        <dsp:cNvSpPr/>
      </dsp:nvSpPr>
      <dsp:spPr>
        <a:xfrm rot="20700000">
          <a:off x="4456383" y="218928"/>
          <a:ext cx="1455869" cy="1455869"/>
        </a:xfrm>
        <a:prstGeom prst="gear6">
          <a:avLst/>
        </a:prstGeom>
        <a:solidFill>
          <a:schemeClr val="accent1">
            <a:lumMod val="60000"/>
            <a:lumOff val="40000"/>
            <a:alpha val="47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SDI</a:t>
          </a:r>
        </a:p>
      </dsp:txBody>
      <dsp:txXfrm rot="-20700000">
        <a:off x="4775698" y="538243"/>
        <a:ext cx="817239" cy="817239"/>
      </dsp:txXfrm>
    </dsp:sp>
    <dsp:sp modelId="{46CE1C1C-28A8-4548-85EA-B94427F66342}">
      <dsp:nvSpPr>
        <dsp:cNvPr id="0" name=""/>
        <dsp:cNvSpPr/>
      </dsp:nvSpPr>
      <dsp:spPr>
        <a:xfrm>
          <a:off x="4543212" y="1366268"/>
          <a:ext cx="2615167" cy="2615167"/>
        </a:xfrm>
        <a:prstGeom prst="circularArrow">
          <a:avLst>
            <a:gd name="adj1" fmla="val 4687"/>
            <a:gd name="adj2" fmla="val 299029"/>
            <a:gd name="adj3" fmla="val 2503668"/>
            <a:gd name="adj4" fmla="val 1588846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1CD208-E34C-4C75-BF62-2BC691013B1D}">
      <dsp:nvSpPr>
        <dsp:cNvPr id="0" name=""/>
        <dsp:cNvSpPr/>
      </dsp:nvSpPr>
      <dsp:spPr>
        <a:xfrm>
          <a:off x="3253644" y="861999"/>
          <a:ext cx="1900082" cy="1900082"/>
        </a:xfrm>
        <a:prstGeom prst="leftCircularArrow">
          <a:avLst>
            <a:gd name="adj1" fmla="val 6452"/>
            <a:gd name="adj2" fmla="val 429999"/>
            <a:gd name="adj3" fmla="val 10489124"/>
            <a:gd name="adj4" fmla="val 14837806"/>
            <a:gd name="adj5" fmla="val 7527"/>
          </a:avLst>
        </a:prstGeom>
        <a:solidFill>
          <a:schemeClr val="accent2">
            <a:hueOff val="-4377215"/>
            <a:satOff val="-3950"/>
            <a:lumOff val="-8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CA83D8-839E-4649-B10B-45B630784C29}">
      <dsp:nvSpPr>
        <dsp:cNvPr id="0" name=""/>
        <dsp:cNvSpPr/>
      </dsp:nvSpPr>
      <dsp:spPr>
        <a:xfrm rot="7058995">
          <a:off x="4385143" y="59829"/>
          <a:ext cx="2048671" cy="2048671"/>
        </a:xfrm>
        <a:prstGeom prst="circularArrow">
          <a:avLst>
            <a:gd name="adj1" fmla="val 5984"/>
            <a:gd name="adj2" fmla="val 394124"/>
            <a:gd name="adj3" fmla="val 13313824"/>
            <a:gd name="adj4" fmla="val 10508221"/>
            <a:gd name="adj5" fmla="val 6981"/>
          </a:avLst>
        </a:prstGeom>
        <a:solidFill>
          <a:schemeClr val="accent2">
            <a:hueOff val="-8754431"/>
            <a:satOff val="-7900"/>
            <a:lumOff val="-176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A969A-EC81-49C6-9745-744E11E53280}">
      <dsp:nvSpPr>
        <dsp:cNvPr id="0" name=""/>
        <dsp:cNvSpPr/>
      </dsp:nvSpPr>
      <dsp:spPr>
        <a:xfrm>
          <a:off x="868227" y="133067"/>
          <a:ext cx="3683318" cy="879979"/>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TEAM TEACHING</a:t>
          </a:r>
        </a:p>
      </dsp:txBody>
      <dsp:txXfrm>
        <a:off x="911184" y="176024"/>
        <a:ext cx="3597404" cy="794065"/>
      </dsp:txXfrm>
    </dsp:sp>
    <dsp:sp modelId="{3EC9A812-01E1-4E20-9B53-11A97D253971}">
      <dsp:nvSpPr>
        <dsp:cNvPr id="0" name=""/>
        <dsp:cNvSpPr/>
      </dsp:nvSpPr>
      <dsp:spPr>
        <a:xfrm>
          <a:off x="5830836" y="102981"/>
          <a:ext cx="3683318" cy="879979"/>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ONE TEACH/ ONE ASSIST</a:t>
          </a:r>
        </a:p>
      </dsp:txBody>
      <dsp:txXfrm>
        <a:off x="5873793" y="145938"/>
        <a:ext cx="3597404" cy="794065"/>
      </dsp:txXfrm>
    </dsp:sp>
    <dsp:sp modelId="{4C92E329-D20D-49FE-A625-9712E9532F97}">
      <dsp:nvSpPr>
        <dsp:cNvPr id="0" name=""/>
        <dsp:cNvSpPr/>
      </dsp:nvSpPr>
      <dsp:spPr>
        <a:xfrm>
          <a:off x="854010" y="1524279"/>
          <a:ext cx="3683318" cy="879979"/>
        </a:xfrm>
        <a:prstGeom prst="round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PARALLEL TEACHING</a:t>
          </a:r>
        </a:p>
      </dsp:txBody>
      <dsp:txXfrm>
        <a:off x="896967" y="1567236"/>
        <a:ext cx="3597404" cy="794065"/>
      </dsp:txXfrm>
    </dsp:sp>
    <dsp:sp modelId="{912D56BD-DC7C-49EA-B2F1-4269304500C5}">
      <dsp:nvSpPr>
        <dsp:cNvPr id="0" name=""/>
        <dsp:cNvSpPr/>
      </dsp:nvSpPr>
      <dsp:spPr>
        <a:xfrm>
          <a:off x="5979642" y="1619000"/>
          <a:ext cx="3683318" cy="879979"/>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STATION TEACHING</a:t>
          </a:r>
        </a:p>
      </dsp:txBody>
      <dsp:txXfrm>
        <a:off x="6022599" y="1661957"/>
        <a:ext cx="3597404" cy="794065"/>
      </dsp:txXfrm>
    </dsp:sp>
    <dsp:sp modelId="{6E761661-3DB9-47CB-8F4A-94872C38AB5F}">
      <dsp:nvSpPr>
        <dsp:cNvPr id="0" name=""/>
        <dsp:cNvSpPr/>
      </dsp:nvSpPr>
      <dsp:spPr>
        <a:xfrm>
          <a:off x="3353951" y="2890817"/>
          <a:ext cx="3683318" cy="879979"/>
        </a:xfrm>
        <a:prstGeom prst="roundRect">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ALTERNATIVE TEACHING</a:t>
          </a:r>
        </a:p>
      </dsp:txBody>
      <dsp:txXfrm>
        <a:off x="3396908" y="2933774"/>
        <a:ext cx="3597404" cy="794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E89E8-DE51-4F78-B850-249DEF195962}">
      <dsp:nvSpPr>
        <dsp:cNvPr id="0" name=""/>
        <dsp:cNvSpPr/>
      </dsp:nvSpPr>
      <dsp:spPr>
        <a:xfrm>
          <a:off x="3139718" y="686543"/>
          <a:ext cx="4732083" cy="1643390"/>
        </a:xfrm>
        <a:prstGeom prst="ellipse">
          <a:avLst/>
        </a:prstGeom>
        <a:solidFill>
          <a:schemeClr val="accent5">
            <a:tint val="50000"/>
            <a:alpha val="40000"/>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121E801E-908A-43EF-B694-0402B701C9A7}">
      <dsp:nvSpPr>
        <dsp:cNvPr id="0" name=""/>
        <dsp:cNvSpPr/>
      </dsp:nvSpPr>
      <dsp:spPr>
        <a:xfrm>
          <a:off x="5083427" y="4317566"/>
          <a:ext cx="917070" cy="586925"/>
        </a:xfrm>
        <a:prstGeom prst="down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565DCC0-E7E1-4513-BAF8-A32919D2DA24}">
      <dsp:nvSpPr>
        <dsp:cNvPr id="0" name=""/>
        <dsp:cNvSpPr/>
      </dsp:nvSpPr>
      <dsp:spPr>
        <a:xfrm>
          <a:off x="3340993" y="4787106"/>
          <a:ext cx="4401938" cy="110048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CO-DEVELOPMENT</a:t>
          </a:r>
        </a:p>
        <a:p>
          <a:pPr lvl="0" algn="ctr" defTabSz="889000">
            <a:lnSpc>
              <a:spcPct val="90000"/>
            </a:lnSpc>
            <a:spcBef>
              <a:spcPct val="0"/>
            </a:spcBef>
            <a:spcAft>
              <a:spcPct val="35000"/>
            </a:spcAft>
          </a:pPr>
          <a:r>
            <a:rPr lang="en-US" sz="2000" b="1" kern="1200" dirty="0"/>
            <a:t>CO-IMPLEMENTATION</a:t>
          </a:r>
        </a:p>
        <a:p>
          <a:pPr lvl="0" algn="ctr" defTabSz="889000">
            <a:lnSpc>
              <a:spcPct val="90000"/>
            </a:lnSpc>
            <a:spcBef>
              <a:spcPct val="0"/>
            </a:spcBef>
            <a:spcAft>
              <a:spcPct val="35000"/>
            </a:spcAft>
          </a:pPr>
          <a:r>
            <a:rPr lang="en-US" sz="2000" b="1" kern="1200" dirty="0"/>
            <a:t>CO-EVALUATION</a:t>
          </a:r>
        </a:p>
      </dsp:txBody>
      <dsp:txXfrm>
        <a:off x="3340993" y="4787106"/>
        <a:ext cx="4401938" cy="1100484"/>
      </dsp:txXfrm>
    </dsp:sp>
    <dsp:sp modelId="{5689647B-F567-4ABA-9438-B07E75752FD8}">
      <dsp:nvSpPr>
        <dsp:cNvPr id="0" name=""/>
        <dsp:cNvSpPr/>
      </dsp:nvSpPr>
      <dsp:spPr>
        <a:xfrm>
          <a:off x="6137172" y="1943691"/>
          <a:ext cx="1148179" cy="1178899"/>
        </a:xfrm>
        <a:prstGeom prst="ellipse">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HLPs</a:t>
          </a:r>
        </a:p>
      </dsp:txBody>
      <dsp:txXfrm>
        <a:off x="6305319" y="2116337"/>
        <a:ext cx="811885" cy="833607"/>
      </dsp:txXfrm>
    </dsp:sp>
    <dsp:sp modelId="{4B1D4530-4DC8-4EE2-8502-C82BDF310299}">
      <dsp:nvSpPr>
        <dsp:cNvPr id="0" name=""/>
        <dsp:cNvSpPr/>
      </dsp:nvSpPr>
      <dsp:spPr>
        <a:xfrm>
          <a:off x="3856296" y="1041078"/>
          <a:ext cx="1353777" cy="1219292"/>
        </a:xfrm>
        <a:prstGeom prst="ellipse">
          <a:avLst/>
        </a:prstGeom>
        <a:solidFill>
          <a:schemeClr val="accent5">
            <a:hueOff val="20154258"/>
            <a:satOff val="-9417"/>
            <a:lumOff val="-1058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UDL</a:t>
          </a:r>
        </a:p>
      </dsp:txBody>
      <dsp:txXfrm>
        <a:off x="4054552" y="1219639"/>
        <a:ext cx="957265" cy="862170"/>
      </dsp:txXfrm>
    </dsp:sp>
    <dsp:sp modelId="{E5E806AC-286F-4F71-9080-5125C29A1AB2}">
      <dsp:nvSpPr>
        <dsp:cNvPr id="0" name=""/>
        <dsp:cNvSpPr/>
      </dsp:nvSpPr>
      <dsp:spPr>
        <a:xfrm>
          <a:off x="2308515" y="-16"/>
          <a:ext cx="6486615" cy="4328566"/>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83135-B81E-42AB-B29D-6973390E25FB}">
      <dsp:nvSpPr>
        <dsp:cNvPr id="0" name=""/>
        <dsp:cNvSpPr/>
      </dsp:nvSpPr>
      <dsp:spPr>
        <a:xfrm>
          <a:off x="7635631" y="1699274"/>
          <a:ext cx="91440" cy="1093846"/>
        </a:xfrm>
        <a:custGeom>
          <a:avLst/>
          <a:gdLst/>
          <a:ahLst/>
          <a:cxnLst/>
          <a:rect l="0" t="0" r="0" b="0"/>
          <a:pathLst>
            <a:path>
              <a:moveTo>
                <a:pt x="45720" y="0"/>
              </a:moveTo>
              <a:lnTo>
                <a:pt x="45720" y="812538"/>
              </a:lnTo>
              <a:lnTo>
                <a:pt x="56621" y="812538"/>
              </a:lnTo>
              <a:lnTo>
                <a:pt x="56621" y="109384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6A826-AC82-46A8-A516-2A185D52F90F}">
      <dsp:nvSpPr>
        <dsp:cNvPr id="0" name=""/>
        <dsp:cNvSpPr/>
      </dsp:nvSpPr>
      <dsp:spPr>
        <a:xfrm>
          <a:off x="3278637" y="1806484"/>
          <a:ext cx="91440" cy="992536"/>
        </a:xfrm>
        <a:custGeom>
          <a:avLst/>
          <a:gdLst/>
          <a:ahLst/>
          <a:cxnLst/>
          <a:rect l="0" t="0" r="0" b="0"/>
          <a:pathLst>
            <a:path>
              <a:moveTo>
                <a:pt x="62785" y="0"/>
              </a:moveTo>
              <a:lnTo>
                <a:pt x="62785" y="711228"/>
              </a:lnTo>
              <a:lnTo>
                <a:pt x="45720" y="711228"/>
              </a:lnTo>
              <a:lnTo>
                <a:pt x="45720" y="99253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6064D-D9D3-4DB9-BDF1-CFB2907DF246}">
      <dsp:nvSpPr>
        <dsp:cNvPr id="0" name=""/>
        <dsp:cNvSpPr/>
      </dsp:nvSpPr>
      <dsp:spPr>
        <a:xfrm>
          <a:off x="1823118" y="-121761"/>
          <a:ext cx="3036608" cy="1928246"/>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508F495-9536-4B3F-A206-2D5C2C3BDEB0}">
      <dsp:nvSpPr>
        <dsp:cNvPr id="0" name=""/>
        <dsp:cNvSpPr/>
      </dsp:nvSpPr>
      <dsp:spPr>
        <a:xfrm>
          <a:off x="2160519" y="198769"/>
          <a:ext cx="3036608" cy="1928246"/>
        </a:xfrm>
        <a:prstGeom prst="roundRect">
          <a:avLst>
            <a:gd name="adj" fmla="val 10000"/>
          </a:avLst>
        </a:prstGeom>
        <a:solidFill>
          <a:srgbClr val="FFFF00">
            <a:alpha val="90000"/>
          </a:srgb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Review</a:t>
          </a:r>
        </a:p>
      </dsp:txBody>
      <dsp:txXfrm>
        <a:off x="2216995" y="255245"/>
        <a:ext cx="2923656" cy="1815294"/>
      </dsp:txXfrm>
    </dsp:sp>
    <dsp:sp modelId="{57CAE611-E6A4-47A0-BCA6-66A73B7458DF}">
      <dsp:nvSpPr>
        <dsp:cNvPr id="0" name=""/>
        <dsp:cNvSpPr/>
      </dsp:nvSpPr>
      <dsp:spPr>
        <a:xfrm>
          <a:off x="1806052" y="2799021"/>
          <a:ext cx="3036608" cy="1928246"/>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011AFA3-7F3C-4AD5-A165-79142C1E43AE}">
      <dsp:nvSpPr>
        <dsp:cNvPr id="0" name=""/>
        <dsp:cNvSpPr/>
      </dsp:nvSpPr>
      <dsp:spPr>
        <a:xfrm>
          <a:off x="2143453" y="3119552"/>
          <a:ext cx="3036608" cy="1928246"/>
        </a:xfrm>
        <a:prstGeom prst="roundRect">
          <a:avLst>
            <a:gd name="adj" fmla="val 10000"/>
          </a:avLst>
        </a:prstGeom>
        <a:solidFill>
          <a:srgbClr val="FFFF00">
            <a:alpha val="90000"/>
          </a:srgb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Review the Standards/General Education Curriculum</a:t>
          </a:r>
        </a:p>
      </dsp:txBody>
      <dsp:txXfrm>
        <a:off x="2199929" y="3176028"/>
        <a:ext cx="2923656" cy="1815294"/>
      </dsp:txXfrm>
    </dsp:sp>
    <dsp:sp modelId="{44659EF0-6178-4E7B-BE01-EE7FC651101A}">
      <dsp:nvSpPr>
        <dsp:cNvPr id="0" name=""/>
        <dsp:cNvSpPr/>
      </dsp:nvSpPr>
      <dsp:spPr>
        <a:xfrm>
          <a:off x="6163046" y="-228972"/>
          <a:ext cx="3036608" cy="1928246"/>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6A74E2-AB89-49AB-A719-8B39A1DA05B0}">
      <dsp:nvSpPr>
        <dsp:cNvPr id="0" name=""/>
        <dsp:cNvSpPr/>
      </dsp:nvSpPr>
      <dsp:spPr>
        <a:xfrm>
          <a:off x="6500447" y="91558"/>
          <a:ext cx="3036608" cy="1928246"/>
        </a:xfrm>
        <a:prstGeom prst="roundRect">
          <a:avLst>
            <a:gd name="adj" fmla="val 10000"/>
          </a:avLst>
        </a:prstGeom>
        <a:solidFill>
          <a:schemeClr val="accent1">
            <a:lumMod val="40000"/>
            <a:lumOff val="60000"/>
            <a:alpha val="9000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Review</a:t>
          </a:r>
        </a:p>
      </dsp:txBody>
      <dsp:txXfrm>
        <a:off x="6556923" y="148034"/>
        <a:ext cx="2923656" cy="1815294"/>
      </dsp:txXfrm>
    </dsp:sp>
    <dsp:sp modelId="{7E0488C8-5272-41EE-8829-7F5738E24C49}">
      <dsp:nvSpPr>
        <dsp:cNvPr id="0" name=""/>
        <dsp:cNvSpPr/>
      </dsp:nvSpPr>
      <dsp:spPr>
        <a:xfrm>
          <a:off x="6173948" y="2793120"/>
          <a:ext cx="3036608" cy="1928246"/>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97C231B-6D5B-475D-9EC0-B470F97A3171}">
      <dsp:nvSpPr>
        <dsp:cNvPr id="0" name=""/>
        <dsp:cNvSpPr/>
      </dsp:nvSpPr>
      <dsp:spPr>
        <a:xfrm>
          <a:off x="6511349" y="3113651"/>
          <a:ext cx="3036608" cy="1928246"/>
        </a:xfrm>
        <a:prstGeom prst="roundRect">
          <a:avLst>
            <a:gd name="adj" fmla="val 10000"/>
          </a:avLst>
        </a:prstGeom>
        <a:solidFill>
          <a:schemeClr val="accent1">
            <a:lumMod val="40000"/>
            <a:lumOff val="60000"/>
            <a:alpha val="9000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Review SDI Components for Students with Disabilities</a:t>
          </a:r>
        </a:p>
      </dsp:txBody>
      <dsp:txXfrm>
        <a:off x="6567825" y="3170127"/>
        <a:ext cx="2923656" cy="1815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88A55-8B6C-4D75-8717-9276016B2E85}">
      <dsp:nvSpPr>
        <dsp:cNvPr id="0" name=""/>
        <dsp:cNvSpPr/>
      </dsp:nvSpPr>
      <dsp:spPr>
        <a:xfrm>
          <a:off x="0" y="2721402"/>
          <a:ext cx="2133600" cy="893225"/>
        </a:xfrm>
        <a:prstGeom prst="rect">
          <a:avLst/>
        </a:prstGeom>
        <a:solidFill>
          <a:schemeClr val="accent4">
            <a:lumMod val="60000"/>
            <a:lumOff val="4000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42" tIns="220472" rIns="151742" bIns="220472" numCol="1" spcCol="1270" anchor="ctr" anchorCtr="0">
          <a:noAutofit/>
        </a:bodyPr>
        <a:lstStyle/>
        <a:p>
          <a:pPr lvl="0" algn="ctr" defTabSz="1377950">
            <a:lnSpc>
              <a:spcPct val="90000"/>
            </a:lnSpc>
            <a:spcBef>
              <a:spcPct val="0"/>
            </a:spcBef>
            <a:spcAft>
              <a:spcPct val="35000"/>
            </a:spcAft>
          </a:pPr>
          <a:r>
            <a:rPr lang="en-US" sz="3100" kern="1200"/>
            <a:t>Identify</a:t>
          </a:r>
        </a:p>
      </dsp:txBody>
      <dsp:txXfrm>
        <a:off x="0" y="2721402"/>
        <a:ext cx="2133600" cy="893225"/>
      </dsp:txXfrm>
    </dsp:sp>
    <dsp:sp modelId="{A0289007-4AF8-44FE-9D12-F65066D6B958}">
      <dsp:nvSpPr>
        <dsp:cNvPr id="0" name=""/>
        <dsp:cNvSpPr/>
      </dsp:nvSpPr>
      <dsp:spPr>
        <a:xfrm>
          <a:off x="2133600" y="2721402"/>
          <a:ext cx="6400800" cy="893225"/>
        </a:xfrm>
        <a:prstGeom prst="rect">
          <a:avLst/>
        </a:prstGeom>
        <a:solidFill>
          <a:srgbClr val="92D050">
            <a:alpha val="90000"/>
          </a:srgb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838" tIns="203200" rIns="129838" bIns="203200" numCol="1" spcCol="1270" anchor="ctr" anchorCtr="0">
          <a:noAutofit/>
        </a:bodyPr>
        <a:lstStyle/>
        <a:p>
          <a:pPr lvl="0" algn="l" defTabSz="711200">
            <a:lnSpc>
              <a:spcPct val="90000"/>
            </a:lnSpc>
            <a:spcBef>
              <a:spcPct val="0"/>
            </a:spcBef>
            <a:spcAft>
              <a:spcPct val="35000"/>
            </a:spcAft>
          </a:pPr>
          <a:r>
            <a:rPr lang="en-US" sz="1600" kern="1200" dirty="0"/>
            <a:t>Identify points throughout the unit that may present barriers to learning.</a:t>
          </a:r>
        </a:p>
      </dsp:txBody>
      <dsp:txXfrm>
        <a:off x="2133600" y="2721402"/>
        <a:ext cx="6400800" cy="893225"/>
      </dsp:txXfrm>
    </dsp:sp>
    <dsp:sp modelId="{A8C0CF3F-6936-45F5-BB9F-375864B144B4}">
      <dsp:nvSpPr>
        <dsp:cNvPr id="0" name=""/>
        <dsp:cNvSpPr/>
      </dsp:nvSpPr>
      <dsp:spPr>
        <a:xfrm rot="10800000">
          <a:off x="0" y="1361020"/>
          <a:ext cx="2133600" cy="1373780"/>
        </a:xfrm>
        <a:prstGeom prst="upArrowCallout">
          <a:avLst>
            <a:gd name="adj1" fmla="val 5000"/>
            <a:gd name="adj2" fmla="val 10000"/>
            <a:gd name="adj3" fmla="val 15000"/>
            <a:gd name="adj4" fmla="val 64977"/>
          </a:avLst>
        </a:prstGeom>
        <a:solidFill>
          <a:schemeClr val="accent1">
            <a:lumMod val="40000"/>
            <a:lumOff val="6000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42" tIns="220472" rIns="151742" bIns="220472" numCol="1" spcCol="1270" anchor="ctr" anchorCtr="0">
          <a:noAutofit/>
        </a:bodyPr>
        <a:lstStyle/>
        <a:p>
          <a:pPr lvl="0" algn="ctr" defTabSz="1377950">
            <a:lnSpc>
              <a:spcPct val="90000"/>
            </a:lnSpc>
            <a:spcBef>
              <a:spcPct val="0"/>
            </a:spcBef>
            <a:spcAft>
              <a:spcPct val="35000"/>
            </a:spcAft>
          </a:pPr>
          <a:r>
            <a:rPr lang="en-US" sz="3100" kern="1200"/>
            <a:t>Review</a:t>
          </a:r>
        </a:p>
      </dsp:txBody>
      <dsp:txXfrm rot="-10800000">
        <a:off x="0" y="1361020"/>
        <a:ext cx="2133600" cy="892957"/>
      </dsp:txXfrm>
    </dsp:sp>
    <dsp:sp modelId="{C5828B01-5E58-4665-9898-A81C73A2D89F}">
      <dsp:nvSpPr>
        <dsp:cNvPr id="0" name=""/>
        <dsp:cNvSpPr/>
      </dsp:nvSpPr>
      <dsp:spPr>
        <a:xfrm>
          <a:off x="2133600" y="1361020"/>
          <a:ext cx="6400800" cy="892957"/>
        </a:xfrm>
        <a:prstGeom prst="rect">
          <a:avLst/>
        </a:prstGeom>
        <a:solidFill>
          <a:schemeClr val="accent1">
            <a:lumMod val="40000"/>
            <a:lumOff val="60000"/>
            <a:alpha val="90000"/>
          </a:scheme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838" tIns="203200" rIns="129838" bIns="203200" numCol="1" spcCol="1270" anchor="ctr" anchorCtr="0">
          <a:noAutofit/>
        </a:bodyPr>
        <a:lstStyle/>
        <a:p>
          <a:pPr lvl="0" algn="l" defTabSz="711200">
            <a:lnSpc>
              <a:spcPct val="90000"/>
            </a:lnSpc>
            <a:spcBef>
              <a:spcPct val="0"/>
            </a:spcBef>
            <a:spcAft>
              <a:spcPct val="35000"/>
            </a:spcAft>
          </a:pPr>
          <a:r>
            <a:rPr lang="en-US" sz="1600" kern="1200" dirty="0"/>
            <a:t>Review student IEPs.</a:t>
          </a:r>
        </a:p>
      </dsp:txBody>
      <dsp:txXfrm>
        <a:off x="2133600" y="1361020"/>
        <a:ext cx="6400800" cy="892957"/>
      </dsp:txXfrm>
    </dsp:sp>
    <dsp:sp modelId="{48D0155C-F0FF-413A-9EA8-894ADAB5F4D3}">
      <dsp:nvSpPr>
        <dsp:cNvPr id="0" name=""/>
        <dsp:cNvSpPr/>
      </dsp:nvSpPr>
      <dsp:spPr>
        <a:xfrm rot="10800000">
          <a:off x="0" y="639"/>
          <a:ext cx="2133600" cy="1373780"/>
        </a:xfrm>
        <a:prstGeom prst="upArrowCallout">
          <a:avLst>
            <a:gd name="adj1" fmla="val 5000"/>
            <a:gd name="adj2" fmla="val 10000"/>
            <a:gd name="adj3" fmla="val 15000"/>
            <a:gd name="adj4" fmla="val 64977"/>
          </a:avLst>
        </a:prstGeom>
        <a:solidFill>
          <a:srgbClr val="FFFF00"/>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742" tIns="220472" rIns="151742" bIns="220472" numCol="1" spcCol="1270" anchor="ctr" anchorCtr="0">
          <a:noAutofit/>
        </a:bodyPr>
        <a:lstStyle/>
        <a:p>
          <a:pPr lvl="0" algn="ctr" defTabSz="1377950">
            <a:lnSpc>
              <a:spcPct val="90000"/>
            </a:lnSpc>
            <a:spcBef>
              <a:spcPct val="0"/>
            </a:spcBef>
            <a:spcAft>
              <a:spcPct val="35000"/>
            </a:spcAft>
          </a:pPr>
          <a:r>
            <a:rPr lang="en-US" sz="3100" kern="1200" dirty="0">
              <a:solidFill>
                <a:schemeClr val="bg1"/>
              </a:solidFill>
            </a:rPr>
            <a:t>Review</a:t>
          </a:r>
        </a:p>
      </dsp:txBody>
      <dsp:txXfrm rot="-10800000">
        <a:off x="0" y="639"/>
        <a:ext cx="2133600" cy="892957"/>
      </dsp:txXfrm>
    </dsp:sp>
    <dsp:sp modelId="{1B31E77A-6AD8-4D0E-A6F0-EECB0030B777}">
      <dsp:nvSpPr>
        <dsp:cNvPr id="0" name=""/>
        <dsp:cNvSpPr/>
      </dsp:nvSpPr>
      <dsp:spPr>
        <a:xfrm>
          <a:off x="2133600" y="639"/>
          <a:ext cx="6400800" cy="892957"/>
        </a:xfrm>
        <a:prstGeom prst="rect">
          <a:avLst/>
        </a:prstGeom>
        <a:solidFill>
          <a:srgbClr val="FFFF00">
            <a:alpha val="90000"/>
          </a:srgbClr>
        </a:solidFill>
        <a:ln w="15875"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838" tIns="203200" rIns="129838" bIns="203200" numCol="1" spcCol="1270" anchor="ctr" anchorCtr="0">
          <a:noAutofit/>
        </a:bodyPr>
        <a:lstStyle/>
        <a:p>
          <a:pPr lvl="0" algn="l" defTabSz="711200">
            <a:lnSpc>
              <a:spcPct val="90000"/>
            </a:lnSpc>
            <a:spcBef>
              <a:spcPct val="0"/>
            </a:spcBef>
            <a:spcAft>
              <a:spcPct val="35000"/>
            </a:spcAft>
          </a:pPr>
          <a:r>
            <a:rPr lang="en-US" sz="1600" kern="1200" dirty="0"/>
            <a:t>Review curriculum standards, objectives, assessments, and essential skills.</a:t>
          </a:r>
        </a:p>
      </dsp:txBody>
      <dsp:txXfrm>
        <a:off x="2133600" y="639"/>
        <a:ext cx="6400800" cy="892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AC46F-6357-4C64-B1B8-ABCF0D0DFA8E}">
      <dsp:nvSpPr>
        <dsp:cNvPr id="0" name=""/>
        <dsp:cNvSpPr/>
      </dsp:nvSpPr>
      <dsp:spPr>
        <a:xfrm>
          <a:off x="0" y="582"/>
          <a:ext cx="6190459" cy="1362156"/>
        </a:xfrm>
        <a:prstGeom prst="roundRect">
          <a:avLst>
            <a:gd name="adj" fmla="val 10000"/>
          </a:avLst>
        </a:prstGeom>
        <a:solidFill>
          <a:schemeClr val="accent2">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5DE96F97-4FBC-43DA-A92A-A95FF72CD574}">
      <dsp:nvSpPr>
        <dsp:cNvPr id="0" name=""/>
        <dsp:cNvSpPr/>
      </dsp:nvSpPr>
      <dsp:spPr>
        <a:xfrm>
          <a:off x="412052" y="307067"/>
          <a:ext cx="749186" cy="749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034E22F5-7988-4E38-9940-1876F8B4BC60}">
      <dsp:nvSpPr>
        <dsp:cNvPr id="0" name=""/>
        <dsp:cNvSpPr/>
      </dsp:nvSpPr>
      <dsp:spPr>
        <a:xfrm>
          <a:off x="1573291" y="582"/>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lvl="0" algn="l" defTabSz="889000">
            <a:lnSpc>
              <a:spcPct val="90000"/>
            </a:lnSpc>
            <a:spcBef>
              <a:spcPct val="0"/>
            </a:spcBef>
            <a:spcAft>
              <a:spcPct val="35000"/>
            </a:spcAft>
          </a:pPr>
          <a:r>
            <a:rPr lang="en-US" sz="2000" kern="1200"/>
            <a:t>Use </a:t>
          </a:r>
          <a:r>
            <a:rPr lang="en-US" sz="2000" kern="1200">
              <a:hlinkClick xmlns:r="http://schemas.openxmlformats.org/officeDocument/2006/relationships" r:id="rId7"/>
            </a:rPr>
            <a:t>Concept Maps </a:t>
          </a:r>
          <a:r>
            <a:rPr lang="en-US" sz="2000" kern="1200"/>
            <a:t>to clarify the relationship between ideas.</a:t>
          </a:r>
        </a:p>
      </dsp:txBody>
      <dsp:txXfrm>
        <a:off x="1573291" y="582"/>
        <a:ext cx="4617167" cy="1362156"/>
      </dsp:txXfrm>
    </dsp:sp>
    <dsp:sp modelId="{E01CDBCF-B34A-4DA9-9242-EBCC31A0D864}">
      <dsp:nvSpPr>
        <dsp:cNvPr id="0" name=""/>
        <dsp:cNvSpPr/>
      </dsp:nvSpPr>
      <dsp:spPr>
        <a:xfrm>
          <a:off x="0" y="1703278"/>
          <a:ext cx="6190459" cy="1362156"/>
        </a:xfrm>
        <a:prstGeom prst="roundRect">
          <a:avLst>
            <a:gd name="adj" fmla="val 10000"/>
          </a:avLst>
        </a:prstGeom>
        <a:solidFill>
          <a:schemeClr val="accent3">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79C56AE-1525-4C02-AE4B-20B6CC25303F}">
      <dsp:nvSpPr>
        <dsp:cNvPr id="0" name=""/>
        <dsp:cNvSpPr/>
      </dsp:nvSpPr>
      <dsp:spPr>
        <a:xfrm>
          <a:off x="412052" y="2009763"/>
          <a:ext cx="749186" cy="74918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6E6A6F5-D88C-4C32-9B5D-3848DB692875}">
      <dsp:nvSpPr>
        <dsp:cNvPr id="0" name=""/>
        <dsp:cNvSpPr/>
      </dsp:nvSpPr>
      <dsp:spPr>
        <a:xfrm>
          <a:off x="1573291" y="1703278"/>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lvl="0" algn="l" defTabSz="889000">
            <a:lnSpc>
              <a:spcPct val="90000"/>
            </a:lnSpc>
            <a:spcBef>
              <a:spcPct val="0"/>
            </a:spcBef>
            <a:spcAft>
              <a:spcPct val="35000"/>
            </a:spcAft>
          </a:pPr>
          <a:r>
            <a:rPr lang="en-US" sz="2000" kern="1200"/>
            <a:t>Use the </a:t>
          </a:r>
          <a:r>
            <a:rPr lang="en-US" sz="2000" kern="1200">
              <a:hlinkClick xmlns:r="http://schemas.openxmlformats.org/officeDocument/2006/relationships" r:id="rId10"/>
            </a:rPr>
            <a:t>EASE of ACCESS </a:t>
          </a:r>
          <a:r>
            <a:rPr lang="en-US" sz="2000" kern="1200"/>
            <a:t>tools and speech to text capabilities at </a:t>
          </a:r>
          <a:r>
            <a:rPr lang="en-US" sz="2000" kern="1200">
              <a:hlinkClick xmlns:r="http://schemas.openxmlformats.org/officeDocument/2006/relationships" r:id="rId11"/>
            </a:rPr>
            <a:t>Dictation.io</a:t>
          </a:r>
          <a:endParaRPr lang="en-US" sz="2000" kern="1200"/>
        </a:p>
      </dsp:txBody>
      <dsp:txXfrm>
        <a:off x="1573291" y="1703278"/>
        <a:ext cx="4617167" cy="1362156"/>
      </dsp:txXfrm>
    </dsp:sp>
    <dsp:sp modelId="{F30B2D86-8640-4BCF-8B31-5434BF9204B8}">
      <dsp:nvSpPr>
        <dsp:cNvPr id="0" name=""/>
        <dsp:cNvSpPr/>
      </dsp:nvSpPr>
      <dsp:spPr>
        <a:xfrm>
          <a:off x="0" y="3405974"/>
          <a:ext cx="6190459" cy="1362156"/>
        </a:xfrm>
        <a:prstGeom prst="roundRect">
          <a:avLst>
            <a:gd name="adj" fmla="val 10000"/>
          </a:avLst>
        </a:prstGeom>
        <a:solidFill>
          <a:schemeClr val="accent4">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C080592C-770A-4468-8FE9-10EBC89F17DE}">
      <dsp:nvSpPr>
        <dsp:cNvPr id="0" name=""/>
        <dsp:cNvSpPr/>
      </dsp:nvSpPr>
      <dsp:spPr>
        <a:xfrm>
          <a:off x="412052" y="3712459"/>
          <a:ext cx="749186" cy="749186"/>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5604213A-BEF8-424A-AA64-2969F5C19D45}">
      <dsp:nvSpPr>
        <dsp:cNvPr id="0" name=""/>
        <dsp:cNvSpPr/>
      </dsp:nvSpPr>
      <dsp:spPr>
        <a:xfrm>
          <a:off x="1573291" y="3405974"/>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lvl="0" algn="l" defTabSz="889000">
            <a:lnSpc>
              <a:spcPct val="90000"/>
            </a:lnSpc>
            <a:spcBef>
              <a:spcPct val="0"/>
            </a:spcBef>
            <a:spcAft>
              <a:spcPct val="35000"/>
            </a:spcAft>
          </a:pPr>
          <a:r>
            <a:rPr lang="en-US" sz="2000" kern="1200">
              <a:hlinkClick xmlns:r="http://schemas.openxmlformats.org/officeDocument/2006/relationships" r:id="rId14"/>
            </a:rPr>
            <a:t>Embed visual, non-linguistic supports for vocabulary clarification (pictures, videos, etc.)</a:t>
          </a:r>
          <a:endParaRPr lang="en-US" sz="2000" kern="1200"/>
        </a:p>
      </dsp:txBody>
      <dsp:txXfrm>
        <a:off x="1573291" y="3405974"/>
        <a:ext cx="4617167" cy="1362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244F9-0B64-4D33-9B53-428CB64C72C7}">
      <dsp:nvSpPr>
        <dsp:cNvPr id="0" name=""/>
        <dsp:cNvSpPr/>
      </dsp:nvSpPr>
      <dsp:spPr>
        <a:xfrm>
          <a:off x="820589" y="3586"/>
          <a:ext cx="797473" cy="797473"/>
        </a:xfrm>
        <a:prstGeom prst="ellipse">
          <a:avLst/>
        </a:prstGeom>
        <a:solidFill>
          <a:schemeClr val="accent2">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3ECB023-2EA0-4875-B15D-18729531E38D}">
      <dsp:nvSpPr>
        <dsp:cNvPr id="0" name=""/>
        <dsp:cNvSpPr/>
      </dsp:nvSpPr>
      <dsp:spPr>
        <a:xfrm>
          <a:off x="988059" y="171055"/>
          <a:ext cx="462534" cy="4625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578CFD2B-C4A0-47FC-B428-4883B0D6A49F}">
      <dsp:nvSpPr>
        <dsp:cNvPr id="0" name=""/>
        <dsp:cNvSpPr/>
      </dsp:nvSpPr>
      <dsp:spPr>
        <a:xfrm>
          <a:off x="1788950" y="3586"/>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10"/>
            </a:rPr>
            <a:t>Compose in multi-media</a:t>
          </a:r>
          <a:endParaRPr lang="en-US" sz="1500" kern="1200" dirty="0"/>
        </a:p>
      </dsp:txBody>
      <dsp:txXfrm>
        <a:off x="1788950" y="3586"/>
        <a:ext cx="1879758" cy="797473"/>
      </dsp:txXfrm>
    </dsp:sp>
    <dsp:sp modelId="{74B737F9-17EC-4E45-9FD8-335F96EB309D}">
      <dsp:nvSpPr>
        <dsp:cNvPr id="0" name=""/>
        <dsp:cNvSpPr/>
      </dsp:nvSpPr>
      <dsp:spPr>
        <a:xfrm>
          <a:off x="3996242" y="3586"/>
          <a:ext cx="797473" cy="797473"/>
        </a:xfrm>
        <a:prstGeom prst="ellipse">
          <a:avLst/>
        </a:prstGeom>
        <a:solidFill>
          <a:schemeClr val="accent3">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3005CABE-5C4A-46B5-8155-B2134BD53324}">
      <dsp:nvSpPr>
        <dsp:cNvPr id="0" name=""/>
        <dsp:cNvSpPr/>
      </dsp:nvSpPr>
      <dsp:spPr>
        <a:xfrm>
          <a:off x="4163711" y="171055"/>
          <a:ext cx="462534" cy="4625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202CD33E-86E7-4EC9-A07D-0719C8BF4E02}">
      <dsp:nvSpPr>
        <dsp:cNvPr id="0" name=""/>
        <dsp:cNvSpPr/>
      </dsp:nvSpPr>
      <dsp:spPr>
        <a:xfrm>
          <a:off x="4964602" y="3586"/>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13"/>
            </a:rPr>
            <a:t>Use interactive web tools</a:t>
          </a:r>
          <a:endParaRPr lang="en-US" sz="1500" kern="1200" dirty="0"/>
        </a:p>
      </dsp:txBody>
      <dsp:txXfrm>
        <a:off x="4964602" y="3586"/>
        <a:ext cx="1879758" cy="797473"/>
      </dsp:txXfrm>
    </dsp:sp>
    <dsp:sp modelId="{2D5E718D-E703-458B-847F-66C2FDDD58B7}">
      <dsp:nvSpPr>
        <dsp:cNvPr id="0" name=""/>
        <dsp:cNvSpPr/>
      </dsp:nvSpPr>
      <dsp:spPr>
        <a:xfrm>
          <a:off x="820589" y="1910245"/>
          <a:ext cx="797473" cy="797473"/>
        </a:xfrm>
        <a:prstGeom prst="ellipse">
          <a:avLst/>
        </a:prstGeom>
        <a:solidFill>
          <a:schemeClr val="accent4">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853CEEA8-7556-43E1-9C51-CB3ABBE6CEF4}">
      <dsp:nvSpPr>
        <dsp:cNvPr id="0" name=""/>
        <dsp:cNvSpPr/>
      </dsp:nvSpPr>
      <dsp:spPr>
        <a:xfrm>
          <a:off x="988059" y="2077715"/>
          <a:ext cx="462534" cy="462534"/>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BF92314B-3DB6-4A42-988B-126CEB44942C}">
      <dsp:nvSpPr>
        <dsp:cNvPr id="0" name=""/>
        <dsp:cNvSpPr/>
      </dsp:nvSpPr>
      <dsp:spPr>
        <a:xfrm>
          <a:off x="1788950" y="1910245"/>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16"/>
            </a:rPr>
            <a:t>Provide sentence starters or sentence strips</a:t>
          </a:r>
          <a:endParaRPr lang="en-US" sz="1500" kern="1200" dirty="0"/>
        </a:p>
      </dsp:txBody>
      <dsp:txXfrm>
        <a:off x="1788950" y="1910245"/>
        <a:ext cx="1879758" cy="797473"/>
      </dsp:txXfrm>
    </dsp:sp>
    <dsp:sp modelId="{92905227-3A64-40EE-93E5-7ECF70852D1F}">
      <dsp:nvSpPr>
        <dsp:cNvPr id="0" name=""/>
        <dsp:cNvSpPr/>
      </dsp:nvSpPr>
      <dsp:spPr>
        <a:xfrm>
          <a:off x="3996242" y="1910245"/>
          <a:ext cx="797473" cy="797473"/>
        </a:xfrm>
        <a:prstGeom prst="ellipse">
          <a:avLst/>
        </a:prstGeom>
        <a:solidFill>
          <a:schemeClr val="accent5">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1232BBE7-6992-4DEC-8ECC-09BF86D4C0F1}">
      <dsp:nvSpPr>
        <dsp:cNvPr id="0" name=""/>
        <dsp:cNvSpPr/>
      </dsp:nvSpPr>
      <dsp:spPr>
        <a:xfrm>
          <a:off x="4163711" y="2077715"/>
          <a:ext cx="462534" cy="46253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8A00A29-D2AF-4C85-8821-B6F5475807CC}">
      <dsp:nvSpPr>
        <dsp:cNvPr id="0" name=""/>
        <dsp:cNvSpPr/>
      </dsp:nvSpPr>
      <dsp:spPr>
        <a:xfrm>
          <a:off x="4964602" y="1910245"/>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19"/>
            </a:rPr>
            <a:t>Use virtual or concrete manipulatives</a:t>
          </a:r>
          <a:endParaRPr lang="en-US" sz="1500" kern="1200" dirty="0"/>
        </a:p>
      </dsp:txBody>
      <dsp:txXfrm>
        <a:off x="4964602" y="1910245"/>
        <a:ext cx="1879758" cy="797473"/>
      </dsp:txXfrm>
    </dsp:sp>
    <dsp:sp modelId="{A004052F-6708-4D91-89FC-9FAE278C63F2}">
      <dsp:nvSpPr>
        <dsp:cNvPr id="0" name=""/>
        <dsp:cNvSpPr/>
      </dsp:nvSpPr>
      <dsp:spPr>
        <a:xfrm>
          <a:off x="820589" y="3816905"/>
          <a:ext cx="797473" cy="797473"/>
        </a:xfrm>
        <a:prstGeom prst="ellipse">
          <a:avLst/>
        </a:prstGeom>
        <a:solidFill>
          <a:schemeClr val="accent6">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87BFA049-0E3E-43FE-9E38-1FC1B67DA7FE}">
      <dsp:nvSpPr>
        <dsp:cNvPr id="0" name=""/>
        <dsp:cNvSpPr/>
      </dsp:nvSpPr>
      <dsp:spPr>
        <a:xfrm>
          <a:off x="988059" y="3984374"/>
          <a:ext cx="462534" cy="462534"/>
        </a:xfrm>
        <a:prstGeom prst="rect">
          <a:avLst/>
        </a:prstGeom>
        <a:blipFill>
          <a:blip xmlns:r="http://schemas.openxmlformats.org/officeDocument/2006/relationships"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986BC51-E2FE-4424-9E08-A168FED42EE4}">
      <dsp:nvSpPr>
        <dsp:cNvPr id="0" name=""/>
        <dsp:cNvSpPr/>
      </dsp:nvSpPr>
      <dsp:spPr>
        <a:xfrm>
          <a:off x="1788950" y="3816905"/>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22"/>
            </a:rPr>
            <a:t>Provide scaffolds</a:t>
          </a:r>
          <a:endParaRPr lang="en-US" sz="1500" kern="1200" dirty="0"/>
        </a:p>
      </dsp:txBody>
      <dsp:txXfrm>
        <a:off x="1788950" y="3816905"/>
        <a:ext cx="1879758" cy="797473"/>
      </dsp:txXfrm>
    </dsp:sp>
    <dsp:sp modelId="{CCE38837-E5C3-40E6-835A-13553B5CFFFC}">
      <dsp:nvSpPr>
        <dsp:cNvPr id="0" name=""/>
        <dsp:cNvSpPr/>
      </dsp:nvSpPr>
      <dsp:spPr>
        <a:xfrm>
          <a:off x="3996242" y="3816905"/>
          <a:ext cx="797473" cy="797473"/>
        </a:xfrm>
        <a:prstGeom prst="ellipse">
          <a:avLst/>
        </a:prstGeom>
        <a:solidFill>
          <a:schemeClr val="accent2">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2BDB466-ED79-4108-B6F4-919EAB39292B}">
      <dsp:nvSpPr>
        <dsp:cNvPr id="0" name=""/>
        <dsp:cNvSpPr/>
      </dsp:nvSpPr>
      <dsp:spPr>
        <a:xfrm>
          <a:off x="4163711" y="3984374"/>
          <a:ext cx="462534" cy="462534"/>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3C20C89A-9E00-4F09-A3A2-7D22ECA9B811}">
      <dsp:nvSpPr>
        <dsp:cNvPr id="0" name=""/>
        <dsp:cNvSpPr/>
      </dsp:nvSpPr>
      <dsp:spPr>
        <a:xfrm>
          <a:off x="4964602" y="3816905"/>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25"/>
            </a:rPr>
            <a:t>Provide multiple novel examples to authentic problems</a:t>
          </a:r>
          <a:endParaRPr lang="en-US" sz="1500" kern="1200" dirty="0"/>
        </a:p>
      </dsp:txBody>
      <dsp:txXfrm>
        <a:off x="4964602" y="3816905"/>
        <a:ext cx="1879758" cy="797473"/>
      </dsp:txXfrm>
    </dsp:sp>
    <dsp:sp modelId="{A5A4D7CA-1E37-460A-8897-E5362D249306}">
      <dsp:nvSpPr>
        <dsp:cNvPr id="0" name=""/>
        <dsp:cNvSpPr/>
      </dsp:nvSpPr>
      <dsp:spPr>
        <a:xfrm>
          <a:off x="820589" y="5723564"/>
          <a:ext cx="797473" cy="797473"/>
        </a:xfrm>
        <a:prstGeom prst="ellipse">
          <a:avLst/>
        </a:prstGeom>
        <a:solidFill>
          <a:schemeClr val="accent3">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863E9EDD-9326-4B9D-BDD1-7EF0290A33A2}">
      <dsp:nvSpPr>
        <dsp:cNvPr id="0" name=""/>
        <dsp:cNvSpPr/>
      </dsp:nvSpPr>
      <dsp:spPr>
        <a:xfrm>
          <a:off x="988059" y="5891033"/>
          <a:ext cx="462534" cy="462534"/>
        </a:xfrm>
        <a:prstGeom prst="rect">
          <a:avLst/>
        </a:prstGeom>
        <a:blipFill>
          <a:blip xmlns:r="http://schemas.openxmlformats.org/officeDocument/2006/relationships"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1A9F39B2-084D-48F8-8F81-F912BDC1B262}">
      <dsp:nvSpPr>
        <dsp:cNvPr id="0" name=""/>
        <dsp:cNvSpPr/>
      </dsp:nvSpPr>
      <dsp:spPr>
        <a:xfrm>
          <a:off x="1788950" y="5723564"/>
          <a:ext cx="1879758" cy="79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sz="1500" kern="1200" dirty="0">
              <a:hlinkClick xmlns:r="http://schemas.openxmlformats.org/officeDocument/2006/relationships" r:id="rId28"/>
            </a:rPr>
            <a:t>Facilitate executive functioning</a:t>
          </a:r>
          <a:endParaRPr lang="en-US" sz="1500" kern="1200" dirty="0"/>
        </a:p>
      </dsp:txBody>
      <dsp:txXfrm>
        <a:off x="1788950" y="5723564"/>
        <a:ext cx="1879758" cy="7974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1641E-C97D-4804-A145-CEF0A4D0AD4A}">
      <dsp:nvSpPr>
        <dsp:cNvPr id="0" name=""/>
        <dsp:cNvSpPr/>
      </dsp:nvSpPr>
      <dsp:spPr>
        <a:xfrm>
          <a:off x="2164079" y="1570"/>
          <a:ext cx="8656319" cy="689235"/>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67957" tIns="175066" rIns="167957" bIns="175066" numCol="1" spcCol="1270" anchor="ctr" anchorCtr="0">
          <a:noAutofit/>
        </a:bodyPr>
        <a:lstStyle/>
        <a:p>
          <a:pPr lvl="0" algn="l" defTabSz="1066800">
            <a:lnSpc>
              <a:spcPct val="90000"/>
            </a:lnSpc>
            <a:spcBef>
              <a:spcPct val="0"/>
            </a:spcBef>
            <a:spcAft>
              <a:spcPct val="35000"/>
            </a:spcAft>
          </a:pPr>
          <a:r>
            <a:rPr lang="en-US" sz="2400" kern="1200"/>
            <a:t>Include individual choice and autonomy.</a:t>
          </a:r>
        </a:p>
      </dsp:txBody>
      <dsp:txXfrm>
        <a:off x="2164079" y="1570"/>
        <a:ext cx="8656319" cy="689235"/>
      </dsp:txXfrm>
    </dsp:sp>
    <dsp:sp modelId="{361D8D1F-E645-41A9-B39A-4E34EF6A5AD8}">
      <dsp:nvSpPr>
        <dsp:cNvPr id="0" name=""/>
        <dsp:cNvSpPr/>
      </dsp:nvSpPr>
      <dsp:spPr>
        <a:xfrm>
          <a:off x="0" y="1570"/>
          <a:ext cx="2164079" cy="689235"/>
        </a:xfrm>
        <a:prstGeom prst="rect">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516" tIns="68081" rIns="114516" bIns="68081" numCol="1" spcCol="1270" anchor="ctr" anchorCtr="0">
          <a:noAutofit/>
        </a:bodyPr>
        <a:lstStyle/>
        <a:p>
          <a:pPr lvl="0" algn="ctr" defTabSz="1244600">
            <a:lnSpc>
              <a:spcPct val="90000"/>
            </a:lnSpc>
            <a:spcBef>
              <a:spcPct val="0"/>
            </a:spcBef>
            <a:spcAft>
              <a:spcPct val="35000"/>
            </a:spcAft>
          </a:pPr>
          <a:r>
            <a:rPr lang="en-US" sz="2800" kern="1200"/>
            <a:t>Include</a:t>
          </a:r>
        </a:p>
      </dsp:txBody>
      <dsp:txXfrm>
        <a:off x="0" y="1570"/>
        <a:ext cx="2164079" cy="689235"/>
      </dsp:txXfrm>
    </dsp:sp>
    <dsp:sp modelId="{63E937C2-46B1-41B4-9C38-7511ABFBECE5}">
      <dsp:nvSpPr>
        <dsp:cNvPr id="0" name=""/>
        <dsp:cNvSpPr/>
      </dsp:nvSpPr>
      <dsp:spPr>
        <a:xfrm>
          <a:off x="2164079" y="732160"/>
          <a:ext cx="8656319" cy="689235"/>
        </a:xfrm>
        <a:prstGeom prst="rect">
          <a:avLst/>
        </a:prstGeom>
        <a:gradFill rotWithShape="0">
          <a:gsLst>
            <a:gs pos="0">
              <a:schemeClr val="accent2">
                <a:hueOff val="-2188608"/>
                <a:satOff val="-1975"/>
                <a:lumOff val="-440"/>
                <a:alphaOff val="0"/>
                <a:tint val="98000"/>
                <a:hueMod val="94000"/>
                <a:satMod val="130000"/>
                <a:lumMod val="128000"/>
              </a:schemeClr>
            </a:gs>
            <a:gs pos="100000">
              <a:schemeClr val="accent2">
                <a:hueOff val="-2188608"/>
                <a:satOff val="-1975"/>
                <a:lumOff val="-440"/>
                <a:alphaOff val="0"/>
                <a:shade val="94000"/>
                <a:lumMod val="88000"/>
              </a:schemeClr>
            </a:gs>
          </a:gsLst>
          <a:lin ang="5400000" scaled="0"/>
        </a:gradFill>
        <a:ln w="9525" cap="rnd" cmpd="sng" algn="ctr">
          <a:solidFill>
            <a:schemeClr val="accent2">
              <a:hueOff val="-2188608"/>
              <a:satOff val="-1975"/>
              <a:lumOff val="-44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67957" tIns="175066" rIns="167957" bIns="175066" numCol="1" spcCol="1270" anchor="ctr" anchorCtr="0">
          <a:noAutofit/>
        </a:bodyPr>
        <a:lstStyle/>
        <a:p>
          <a:pPr lvl="0" algn="l" defTabSz="1066800">
            <a:lnSpc>
              <a:spcPct val="90000"/>
            </a:lnSpc>
            <a:spcBef>
              <a:spcPct val="0"/>
            </a:spcBef>
            <a:spcAft>
              <a:spcPct val="35000"/>
            </a:spcAft>
          </a:pPr>
          <a:r>
            <a:rPr lang="en-US" sz="2400" kern="1200"/>
            <a:t>Minimize threats and distractions.</a:t>
          </a:r>
        </a:p>
      </dsp:txBody>
      <dsp:txXfrm>
        <a:off x="2164079" y="732160"/>
        <a:ext cx="8656319" cy="689235"/>
      </dsp:txXfrm>
    </dsp:sp>
    <dsp:sp modelId="{73A02E9A-077B-416D-89C8-4340DCF8444E}">
      <dsp:nvSpPr>
        <dsp:cNvPr id="0" name=""/>
        <dsp:cNvSpPr/>
      </dsp:nvSpPr>
      <dsp:spPr>
        <a:xfrm>
          <a:off x="0" y="732160"/>
          <a:ext cx="2164079" cy="689235"/>
        </a:xfrm>
        <a:prstGeom prst="rect">
          <a:avLst/>
        </a:prstGeom>
        <a:solidFill>
          <a:schemeClr val="lt1">
            <a:hueOff val="0"/>
            <a:satOff val="0"/>
            <a:lumOff val="0"/>
            <a:alphaOff val="0"/>
          </a:schemeClr>
        </a:solidFill>
        <a:ln w="9525" cap="rnd" cmpd="sng" algn="ctr">
          <a:solidFill>
            <a:schemeClr val="accent2">
              <a:hueOff val="-2188608"/>
              <a:satOff val="-1975"/>
              <a:lumOff val="-4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516" tIns="68081" rIns="114516" bIns="68081" numCol="1" spcCol="1270" anchor="ctr" anchorCtr="0">
          <a:noAutofit/>
        </a:bodyPr>
        <a:lstStyle/>
        <a:p>
          <a:pPr lvl="0" algn="ctr" defTabSz="1244600">
            <a:lnSpc>
              <a:spcPct val="90000"/>
            </a:lnSpc>
            <a:spcBef>
              <a:spcPct val="0"/>
            </a:spcBef>
            <a:spcAft>
              <a:spcPct val="35000"/>
            </a:spcAft>
          </a:pPr>
          <a:r>
            <a:rPr lang="en-US" sz="2800" kern="1200"/>
            <a:t>Minimize</a:t>
          </a:r>
        </a:p>
      </dsp:txBody>
      <dsp:txXfrm>
        <a:off x="0" y="732160"/>
        <a:ext cx="2164079" cy="689235"/>
      </dsp:txXfrm>
    </dsp:sp>
    <dsp:sp modelId="{943E6C11-B2AB-4FE4-A51D-401DCF4F3DEA}">
      <dsp:nvSpPr>
        <dsp:cNvPr id="0" name=""/>
        <dsp:cNvSpPr/>
      </dsp:nvSpPr>
      <dsp:spPr>
        <a:xfrm>
          <a:off x="2164079" y="1462751"/>
          <a:ext cx="8656319" cy="689235"/>
        </a:xfrm>
        <a:prstGeom prst="rect">
          <a:avLst/>
        </a:prstGeom>
        <a:gradFill rotWithShape="0">
          <a:gsLst>
            <a:gs pos="0">
              <a:schemeClr val="accent2">
                <a:hueOff val="-4377215"/>
                <a:satOff val="-3950"/>
                <a:lumOff val="-881"/>
                <a:alphaOff val="0"/>
                <a:tint val="98000"/>
                <a:hueMod val="94000"/>
                <a:satMod val="130000"/>
                <a:lumMod val="128000"/>
              </a:schemeClr>
            </a:gs>
            <a:gs pos="100000">
              <a:schemeClr val="accent2">
                <a:hueOff val="-4377215"/>
                <a:satOff val="-3950"/>
                <a:lumOff val="-881"/>
                <a:alphaOff val="0"/>
                <a:shade val="94000"/>
                <a:lumMod val="88000"/>
              </a:schemeClr>
            </a:gs>
          </a:gsLst>
          <a:lin ang="5400000" scaled="0"/>
        </a:gradFill>
        <a:ln w="9525" cap="rnd" cmpd="sng" algn="ctr">
          <a:solidFill>
            <a:schemeClr val="accent2">
              <a:hueOff val="-4377215"/>
              <a:satOff val="-3950"/>
              <a:lumOff val="-88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67957" tIns="175066" rIns="167957" bIns="175066" numCol="1" spcCol="1270" anchor="ctr" anchorCtr="0">
          <a:noAutofit/>
        </a:bodyPr>
        <a:lstStyle/>
        <a:p>
          <a:pPr lvl="0" algn="l" defTabSz="1066800">
            <a:lnSpc>
              <a:spcPct val="90000"/>
            </a:lnSpc>
            <a:spcBef>
              <a:spcPct val="0"/>
            </a:spcBef>
            <a:spcAft>
              <a:spcPct val="35000"/>
            </a:spcAft>
          </a:pPr>
          <a:r>
            <a:rPr lang="en-US" sz="2400" kern="1200"/>
            <a:t>Vary the level of novelty and risk</a:t>
          </a:r>
        </a:p>
      </dsp:txBody>
      <dsp:txXfrm>
        <a:off x="2164079" y="1462751"/>
        <a:ext cx="8656319" cy="689235"/>
      </dsp:txXfrm>
    </dsp:sp>
    <dsp:sp modelId="{6A36A357-CF1B-41CF-A34B-21FFCD4295E6}">
      <dsp:nvSpPr>
        <dsp:cNvPr id="0" name=""/>
        <dsp:cNvSpPr/>
      </dsp:nvSpPr>
      <dsp:spPr>
        <a:xfrm>
          <a:off x="0" y="1462751"/>
          <a:ext cx="2164079" cy="689235"/>
        </a:xfrm>
        <a:prstGeom prst="rect">
          <a:avLst/>
        </a:prstGeom>
        <a:solidFill>
          <a:schemeClr val="lt1">
            <a:hueOff val="0"/>
            <a:satOff val="0"/>
            <a:lumOff val="0"/>
            <a:alphaOff val="0"/>
          </a:schemeClr>
        </a:solidFill>
        <a:ln w="9525" cap="rnd" cmpd="sng" algn="ctr">
          <a:solidFill>
            <a:schemeClr val="accent2">
              <a:hueOff val="-4377215"/>
              <a:satOff val="-3950"/>
              <a:lumOff val="-8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516" tIns="68081" rIns="114516" bIns="68081" numCol="1" spcCol="1270" anchor="ctr" anchorCtr="0">
          <a:noAutofit/>
        </a:bodyPr>
        <a:lstStyle/>
        <a:p>
          <a:pPr lvl="0" algn="ctr" defTabSz="1244600">
            <a:lnSpc>
              <a:spcPct val="90000"/>
            </a:lnSpc>
            <a:spcBef>
              <a:spcPct val="0"/>
            </a:spcBef>
            <a:spcAft>
              <a:spcPct val="35000"/>
            </a:spcAft>
          </a:pPr>
          <a:r>
            <a:rPr lang="en-US" sz="2800" kern="1200"/>
            <a:t>Vary</a:t>
          </a:r>
        </a:p>
      </dsp:txBody>
      <dsp:txXfrm>
        <a:off x="0" y="1462751"/>
        <a:ext cx="2164079" cy="689235"/>
      </dsp:txXfrm>
    </dsp:sp>
    <dsp:sp modelId="{9A1A8BC2-0311-4206-AB0A-5CCFE27D3DE2}">
      <dsp:nvSpPr>
        <dsp:cNvPr id="0" name=""/>
        <dsp:cNvSpPr/>
      </dsp:nvSpPr>
      <dsp:spPr>
        <a:xfrm>
          <a:off x="2164079" y="2193341"/>
          <a:ext cx="8656319" cy="689235"/>
        </a:xfrm>
        <a:prstGeom prst="rect">
          <a:avLst/>
        </a:prstGeom>
        <a:gradFill rotWithShape="0">
          <a:gsLst>
            <a:gs pos="0">
              <a:schemeClr val="accent2">
                <a:hueOff val="-6565823"/>
                <a:satOff val="-5925"/>
                <a:lumOff val="-1321"/>
                <a:alphaOff val="0"/>
                <a:tint val="98000"/>
                <a:hueMod val="94000"/>
                <a:satMod val="130000"/>
                <a:lumMod val="128000"/>
              </a:schemeClr>
            </a:gs>
            <a:gs pos="100000">
              <a:schemeClr val="accent2">
                <a:hueOff val="-6565823"/>
                <a:satOff val="-5925"/>
                <a:lumOff val="-1321"/>
                <a:alphaOff val="0"/>
                <a:shade val="94000"/>
                <a:lumMod val="88000"/>
              </a:schemeClr>
            </a:gs>
          </a:gsLst>
          <a:lin ang="5400000" scaled="0"/>
        </a:gradFill>
        <a:ln w="9525" cap="rnd" cmpd="sng" algn="ctr">
          <a:solidFill>
            <a:schemeClr val="accent2">
              <a:hueOff val="-6565823"/>
              <a:satOff val="-5925"/>
              <a:lumOff val="-132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67957" tIns="175066" rIns="167957" bIns="175066" numCol="1" spcCol="1270" anchor="ctr" anchorCtr="0">
          <a:noAutofit/>
        </a:bodyPr>
        <a:lstStyle/>
        <a:p>
          <a:pPr lvl="0" algn="l" defTabSz="1066800">
            <a:lnSpc>
              <a:spcPct val="90000"/>
            </a:lnSpc>
            <a:spcBef>
              <a:spcPct val="0"/>
            </a:spcBef>
            <a:spcAft>
              <a:spcPct val="35000"/>
            </a:spcAft>
          </a:pPr>
          <a:r>
            <a:rPr lang="en-US" sz="2400" kern="1200"/>
            <a:t>Vary the level of sensory stimulation</a:t>
          </a:r>
        </a:p>
      </dsp:txBody>
      <dsp:txXfrm>
        <a:off x="2164079" y="2193341"/>
        <a:ext cx="8656319" cy="689235"/>
      </dsp:txXfrm>
    </dsp:sp>
    <dsp:sp modelId="{3C59DCBE-85D9-4167-8FAD-DBB3D535A9D3}">
      <dsp:nvSpPr>
        <dsp:cNvPr id="0" name=""/>
        <dsp:cNvSpPr/>
      </dsp:nvSpPr>
      <dsp:spPr>
        <a:xfrm>
          <a:off x="0" y="2193341"/>
          <a:ext cx="2164079" cy="689235"/>
        </a:xfrm>
        <a:prstGeom prst="rect">
          <a:avLst/>
        </a:prstGeom>
        <a:solidFill>
          <a:schemeClr val="lt1">
            <a:hueOff val="0"/>
            <a:satOff val="0"/>
            <a:lumOff val="0"/>
            <a:alphaOff val="0"/>
          </a:schemeClr>
        </a:solidFill>
        <a:ln w="9525" cap="rnd" cmpd="sng" algn="ctr">
          <a:solidFill>
            <a:schemeClr val="accent2">
              <a:hueOff val="-6565823"/>
              <a:satOff val="-5925"/>
              <a:lumOff val="-13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516" tIns="68081" rIns="114516" bIns="68081" numCol="1" spcCol="1270" anchor="ctr" anchorCtr="0">
          <a:noAutofit/>
        </a:bodyPr>
        <a:lstStyle/>
        <a:p>
          <a:pPr lvl="0" algn="ctr" defTabSz="1244600">
            <a:lnSpc>
              <a:spcPct val="90000"/>
            </a:lnSpc>
            <a:spcBef>
              <a:spcPct val="0"/>
            </a:spcBef>
            <a:spcAft>
              <a:spcPct val="35000"/>
            </a:spcAft>
          </a:pPr>
          <a:r>
            <a:rPr lang="en-US" sz="2800" kern="1200"/>
            <a:t>Vary</a:t>
          </a:r>
        </a:p>
      </dsp:txBody>
      <dsp:txXfrm>
        <a:off x="0" y="2193341"/>
        <a:ext cx="2164079" cy="689235"/>
      </dsp:txXfrm>
    </dsp:sp>
    <dsp:sp modelId="{E9EEF103-AA40-403C-AB0B-6E8A04474EDB}">
      <dsp:nvSpPr>
        <dsp:cNvPr id="0" name=""/>
        <dsp:cNvSpPr/>
      </dsp:nvSpPr>
      <dsp:spPr>
        <a:xfrm>
          <a:off x="2164079" y="2923931"/>
          <a:ext cx="8656319" cy="689235"/>
        </a:xfrm>
        <a:prstGeom prst="rect">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w="9525" cap="rnd" cmpd="sng" algn="ctr">
          <a:solidFill>
            <a:schemeClr val="accent2">
              <a:hueOff val="-8754431"/>
              <a:satOff val="-7900"/>
              <a:lumOff val="-176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67957" tIns="175066" rIns="167957" bIns="175066" numCol="1" spcCol="1270" anchor="ctr" anchorCtr="0">
          <a:noAutofit/>
        </a:bodyPr>
        <a:lstStyle/>
        <a:p>
          <a:pPr lvl="0" algn="l" defTabSz="1066800">
            <a:lnSpc>
              <a:spcPct val="90000"/>
            </a:lnSpc>
            <a:spcBef>
              <a:spcPct val="0"/>
            </a:spcBef>
            <a:spcAft>
              <a:spcPct val="35000"/>
            </a:spcAft>
          </a:pPr>
          <a:r>
            <a:rPr lang="en-US" sz="2400" kern="1200"/>
            <a:t>Foster collaboration and community</a:t>
          </a:r>
        </a:p>
      </dsp:txBody>
      <dsp:txXfrm>
        <a:off x="2164079" y="2923931"/>
        <a:ext cx="8656319" cy="689235"/>
      </dsp:txXfrm>
    </dsp:sp>
    <dsp:sp modelId="{CDC66922-F38B-45E0-A91A-C9FADB534A9B}">
      <dsp:nvSpPr>
        <dsp:cNvPr id="0" name=""/>
        <dsp:cNvSpPr/>
      </dsp:nvSpPr>
      <dsp:spPr>
        <a:xfrm>
          <a:off x="0" y="2923931"/>
          <a:ext cx="2164079" cy="689235"/>
        </a:xfrm>
        <a:prstGeom prst="rect">
          <a:avLst/>
        </a:prstGeom>
        <a:solidFill>
          <a:schemeClr val="lt1">
            <a:hueOff val="0"/>
            <a:satOff val="0"/>
            <a:lumOff val="0"/>
            <a:alphaOff val="0"/>
          </a:schemeClr>
        </a:solidFill>
        <a:ln w="9525" cap="rnd" cmpd="sng" algn="ctr">
          <a:solidFill>
            <a:schemeClr val="accent2">
              <a:hueOff val="-8754431"/>
              <a:satOff val="-7900"/>
              <a:lumOff val="-17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516" tIns="68081" rIns="114516" bIns="68081" numCol="1" spcCol="1270" anchor="ctr" anchorCtr="0">
          <a:noAutofit/>
        </a:bodyPr>
        <a:lstStyle/>
        <a:p>
          <a:pPr lvl="0" algn="ctr" defTabSz="1244600">
            <a:lnSpc>
              <a:spcPct val="90000"/>
            </a:lnSpc>
            <a:spcBef>
              <a:spcPct val="0"/>
            </a:spcBef>
            <a:spcAft>
              <a:spcPct val="35000"/>
            </a:spcAft>
          </a:pPr>
          <a:r>
            <a:rPr lang="en-US" sz="2800" kern="1200"/>
            <a:t>Foster</a:t>
          </a:r>
        </a:p>
      </dsp:txBody>
      <dsp:txXfrm>
        <a:off x="0" y="2923931"/>
        <a:ext cx="2164079" cy="689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E2BBF-2D77-4A25-9D92-EDCDE981B3D6}">
      <dsp:nvSpPr>
        <dsp:cNvPr id="0" name=""/>
        <dsp:cNvSpPr/>
      </dsp:nvSpPr>
      <dsp:spPr>
        <a:xfrm>
          <a:off x="0" y="2034"/>
          <a:ext cx="5728344" cy="1031351"/>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E52695A-1BE2-4038-A98F-D0B9BC54CF42}">
      <dsp:nvSpPr>
        <dsp:cNvPr id="0" name=""/>
        <dsp:cNvSpPr/>
      </dsp:nvSpPr>
      <dsp:spPr>
        <a:xfrm>
          <a:off x="311983" y="234089"/>
          <a:ext cx="567243" cy="567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7D4EFE1-8FF3-4C03-A870-906084B2EA99}">
      <dsp:nvSpPr>
        <dsp:cNvPr id="0" name=""/>
        <dsp:cNvSpPr/>
      </dsp:nvSpPr>
      <dsp:spPr>
        <a:xfrm>
          <a:off x="1191211" y="203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lvl="0" algn="l" defTabSz="933450">
            <a:lnSpc>
              <a:spcPct val="90000"/>
            </a:lnSpc>
            <a:spcBef>
              <a:spcPct val="0"/>
            </a:spcBef>
            <a:spcAft>
              <a:spcPct val="35000"/>
            </a:spcAft>
          </a:pPr>
          <a:r>
            <a:rPr lang="en-US" sz="2100" kern="1200" dirty="0"/>
            <a:t>Collaboration</a:t>
          </a:r>
        </a:p>
      </dsp:txBody>
      <dsp:txXfrm>
        <a:off x="1191211" y="2034"/>
        <a:ext cx="4537132" cy="1031351"/>
      </dsp:txXfrm>
    </dsp:sp>
    <dsp:sp modelId="{6720E5F6-DA88-4DF9-9901-A9D9605E7F89}">
      <dsp:nvSpPr>
        <dsp:cNvPr id="0" name=""/>
        <dsp:cNvSpPr/>
      </dsp:nvSpPr>
      <dsp:spPr>
        <a:xfrm>
          <a:off x="0" y="1291224"/>
          <a:ext cx="5728344" cy="1031351"/>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185DEBEF-8450-457D-BFE1-8BD34755E55E}">
      <dsp:nvSpPr>
        <dsp:cNvPr id="0" name=""/>
        <dsp:cNvSpPr/>
      </dsp:nvSpPr>
      <dsp:spPr>
        <a:xfrm>
          <a:off x="311983" y="1523278"/>
          <a:ext cx="567243" cy="567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FF64EBA3-A9EA-4914-B74E-73A951036452}">
      <dsp:nvSpPr>
        <dsp:cNvPr id="0" name=""/>
        <dsp:cNvSpPr/>
      </dsp:nvSpPr>
      <dsp:spPr>
        <a:xfrm>
          <a:off x="1191211" y="129122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lvl="0" algn="l" defTabSz="933450">
            <a:lnSpc>
              <a:spcPct val="90000"/>
            </a:lnSpc>
            <a:spcBef>
              <a:spcPct val="0"/>
            </a:spcBef>
            <a:spcAft>
              <a:spcPct val="35000"/>
            </a:spcAft>
          </a:pPr>
          <a:r>
            <a:rPr lang="en-US" sz="2100" kern="1200"/>
            <a:t>Assessment</a:t>
          </a:r>
        </a:p>
      </dsp:txBody>
      <dsp:txXfrm>
        <a:off x="1191211" y="1291224"/>
        <a:ext cx="4537132" cy="1031351"/>
      </dsp:txXfrm>
    </dsp:sp>
    <dsp:sp modelId="{4381BBF5-8BE4-4987-B8E2-641A90960629}">
      <dsp:nvSpPr>
        <dsp:cNvPr id="0" name=""/>
        <dsp:cNvSpPr/>
      </dsp:nvSpPr>
      <dsp:spPr>
        <a:xfrm>
          <a:off x="0" y="2580413"/>
          <a:ext cx="5728344" cy="1031351"/>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BC61B6C-6502-4D81-A0B3-FA4B766DE1F4}">
      <dsp:nvSpPr>
        <dsp:cNvPr id="0" name=""/>
        <dsp:cNvSpPr/>
      </dsp:nvSpPr>
      <dsp:spPr>
        <a:xfrm>
          <a:off x="311983" y="2812468"/>
          <a:ext cx="567243" cy="567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E9264E6-8624-4A71-9C3D-470E4D772FD8}">
      <dsp:nvSpPr>
        <dsp:cNvPr id="0" name=""/>
        <dsp:cNvSpPr/>
      </dsp:nvSpPr>
      <dsp:spPr>
        <a:xfrm>
          <a:off x="1191211" y="258041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lvl="0" algn="l" defTabSz="933450">
            <a:lnSpc>
              <a:spcPct val="90000"/>
            </a:lnSpc>
            <a:spcBef>
              <a:spcPct val="0"/>
            </a:spcBef>
            <a:spcAft>
              <a:spcPct val="35000"/>
            </a:spcAft>
          </a:pPr>
          <a:r>
            <a:rPr lang="en-US" sz="2100" kern="1200"/>
            <a:t>Social/Emotional/Behavioral Practices</a:t>
          </a:r>
        </a:p>
      </dsp:txBody>
      <dsp:txXfrm>
        <a:off x="1191211" y="2580413"/>
        <a:ext cx="4537132" cy="1031351"/>
      </dsp:txXfrm>
    </dsp:sp>
    <dsp:sp modelId="{432F6A5F-6433-44ED-AA76-72A15E0C4ECF}">
      <dsp:nvSpPr>
        <dsp:cNvPr id="0" name=""/>
        <dsp:cNvSpPr/>
      </dsp:nvSpPr>
      <dsp:spPr>
        <a:xfrm>
          <a:off x="0" y="3869603"/>
          <a:ext cx="5728344" cy="1031351"/>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80D35D10-6CD1-42B0-9DDB-6097E351AA95}">
      <dsp:nvSpPr>
        <dsp:cNvPr id="0" name=""/>
        <dsp:cNvSpPr/>
      </dsp:nvSpPr>
      <dsp:spPr>
        <a:xfrm>
          <a:off x="311983" y="4101657"/>
          <a:ext cx="567243" cy="5672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18A4796-BDEC-4BDA-B92C-76109F33FC85}">
      <dsp:nvSpPr>
        <dsp:cNvPr id="0" name=""/>
        <dsp:cNvSpPr/>
      </dsp:nvSpPr>
      <dsp:spPr>
        <a:xfrm>
          <a:off x="1191211" y="386960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lvl="0" algn="l" defTabSz="933450">
            <a:lnSpc>
              <a:spcPct val="90000"/>
            </a:lnSpc>
            <a:spcBef>
              <a:spcPct val="0"/>
            </a:spcBef>
            <a:spcAft>
              <a:spcPct val="35000"/>
            </a:spcAft>
          </a:pPr>
          <a:r>
            <a:rPr lang="en-US" sz="2100" kern="1200"/>
            <a:t>Instruction</a:t>
          </a:r>
        </a:p>
      </dsp:txBody>
      <dsp:txXfrm>
        <a:off x="1191211" y="3869603"/>
        <a:ext cx="4537132" cy="10313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DDE1E-94E0-4DC0-AE00-2EB0797CD57E}">
      <dsp:nvSpPr>
        <dsp:cNvPr id="0" name=""/>
        <dsp:cNvSpPr/>
      </dsp:nvSpPr>
      <dsp:spPr>
        <a:xfrm>
          <a:off x="7169" y="404729"/>
          <a:ext cx="3341707" cy="10025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69" tIns="264069" rIns="264069" bIns="264069" numCol="1" spcCol="1270" anchor="ctr" anchorCtr="0">
          <a:noAutofit/>
        </a:bodyPr>
        <a:lstStyle/>
        <a:p>
          <a:pPr lvl="0" algn="ctr" defTabSz="1466850">
            <a:lnSpc>
              <a:spcPct val="90000"/>
            </a:lnSpc>
            <a:spcBef>
              <a:spcPct val="0"/>
            </a:spcBef>
            <a:spcAft>
              <a:spcPct val="35000"/>
            </a:spcAft>
          </a:pPr>
          <a:r>
            <a:rPr lang="en-US" sz="3300" kern="1200"/>
            <a:t>HLP 1 </a:t>
          </a:r>
        </a:p>
      </dsp:txBody>
      <dsp:txXfrm>
        <a:off x="7169" y="404729"/>
        <a:ext cx="3341707" cy="1002512"/>
      </dsp:txXfrm>
    </dsp:sp>
    <dsp:sp modelId="{082209D3-8B06-4528-B8DC-8C01B9F9601B}">
      <dsp:nvSpPr>
        <dsp:cNvPr id="0" name=""/>
        <dsp:cNvSpPr/>
      </dsp:nvSpPr>
      <dsp:spPr>
        <a:xfrm>
          <a:off x="7169" y="1407241"/>
          <a:ext cx="3341707" cy="15917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086" tIns="330086" rIns="330086" bIns="330086" numCol="1" spcCol="1270" anchor="t" anchorCtr="0">
          <a:noAutofit/>
        </a:bodyPr>
        <a:lstStyle/>
        <a:p>
          <a:pPr lvl="0" algn="l" defTabSz="666750">
            <a:lnSpc>
              <a:spcPct val="90000"/>
            </a:lnSpc>
            <a:spcBef>
              <a:spcPct val="0"/>
            </a:spcBef>
            <a:spcAft>
              <a:spcPct val="35000"/>
            </a:spcAft>
          </a:pPr>
          <a:r>
            <a:rPr lang="en-US" sz="1500" kern="1200" dirty="0"/>
            <a:t>Collaborate with professionals to increase student success.</a:t>
          </a:r>
        </a:p>
      </dsp:txBody>
      <dsp:txXfrm>
        <a:off x="7169" y="1407241"/>
        <a:ext cx="3341707" cy="1591797"/>
      </dsp:txXfrm>
    </dsp:sp>
    <dsp:sp modelId="{3D782AE0-31F6-4A3B-A49F-1BE0B564861B}">
      <dsp:nvSpPr>
        <dsp:cNvPr id="0" name=""/>
        <dsp:cNvSpPr/>
      </dsp:nvSpPr>
      <dsp:spPr>
        <a:xfrm>
          <a:off x="3456771" y="404729"/>
          <a:ext cx="3341707" cy="10025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69" tIns="264069" rIns="264069" bIns="264069" numCol="1" spcCol="1270" anchor="ctr" anchorCtr="0">
          <a:noAutofit/>
        </a:bodyPr>
        <a:lstStyle/>
        <a:p>
          <a:pPr lvl="0" algn="ctr" defTabSz="1466850">
            <a:lnSpc>
              <a:spcPct val="90000"/>
            </a:lnSpc>
            <a:spcBef>
              <a:spcPct val="0"/>
            </a:spcBef>
            <a:spcAft>
              <a:spcPct val="35000"/>
            </a:spcAft>
          </a:pPr>
          <a:r>
            <a:rPr lang="en-US" sz="3300" kern="1200"/>
            <a:t>HLP 2 </a:t>
          </a:r>
        </a:p>
      </dsp:txBody>
      <dsp:txXfrm>
        <a:off x="3456771" y="404729"/>
        <a:ext cx="3341707" cy="1002512"/>
      </dsp:txXfrm>
    </dsp:sp>
    <dsp:sp modelId="{853F4711-B265-4C56-9769-58938A4042DE}">
      <dsp:nvSpPr>
        <dsp:cNvPr id="0" name=""/>
        <dsp:cNvSpPr/>
      </dsp:nvSpPr>
      <dsp:spPr>
        <a:xfrm>
          <a:off x="3456771" y="1407241"/>
          <a:ext cx="3341707" cy="15917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086" tIns="330086" rIns="330086" bIns="330086" numCol="1" spcCol="1270" anchor="t" anchorCtr="0">
          <a:noAutofit/>
        </a:bodyPr>
        <a:lstStyle/>
        <a:p>
          <a:pPr lvl="0" algn="l" defTabSz="666750">
            <a:lnSpc>
              <a:spcPct val="90000"/>
            </a:lnSpc>
            <a:spcBef>
              <a:spcPct val="0"/>
            </a:spcBef>
            <a:spcAft>
              <a:spcPct val="35000"/>
            </a:spcAft>
          </a:pPr>
          <a:r>
            <a:rPr lang="en-US" sz="1500" kern="1200" dirty="0"/>
            <a:t>Organize and facilitate effective meetings with professionals and families.</a:t>
          </a:r>
        </a:p>
        <a:p>
          <a:pPr lvl="0" algn="l" defTabSz="666750">
            <a:lnSpc>
              <a:spcPct val="90000"/>
            </a:lnSpc>
            <a:spcBef>
              <a:spcPct val="0"/>
            </a:spcBef>
            <a:spcAft>
              <a:spcPct val="35000"/>
            </a:spcAft>
          </a:pPr>
          <a:endParaRPr lang="en-US" sz="1500" kern="1200" dirty="0"/>
        </a:p>
      </dsp:txBody>
      <dsp:txXfrm>
        <a:off x="3456771" y="1407241"/>
        <a:ext cx="3341707" cy="1591797"/>
      </dsp:txXfrm>
    </dsp:sp>
    <dsp:sp modelId="{089AEF62-6204-407F-A32C-E2D97897365C}">
      <dsp:nvSpPr>
        <dsp:cNvPr id="0" name=""/>
        <dsp:cNvSpPr/>
      </dsp:nvSpPr>
      <dsp:spPr>
        <a:xfrm>
          <a:off x="6906373" y="404729"/>
          <a:ext cx="3341707" cy="10025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69" tIns="264069" rIns="264069" bIns="264069" numCol="1" spcCol="1270" anchor="ctr" anchorCtr="0">
          <a:noAutofit/>
        </a:bodyPr>
        <a:lstStyle/>
        <a:p>
          <a:pPr lvl="0" algn="ctr" defTabSz="1466850">
            <a:lnSpc>
              <a:spcPct val="90000"/>
            </a:lnSpc>
            <a:spcBef>
              <a:spcPct val="0"/>
            </a:spcBef>
            <a:spcAft>
              <a:spcPct val="35000"/>
            </a:spcAft>
          </a:pPr>
          <a:r>
            <a:rPr lang="en-US" sz="3300" kern="1200"/>
            <a:t>HLP 3	</a:t>
          </a:r>
        </a:p>
      </dsp:txBody>
      <dsp:txXfrm>
        <a:off x="6906373" y="404729"/>
        <a:ext cx="3341707" cy="1002512"/>
      </dsp:txXfrm>
    </dsp:sp>
    <dsp:sp modelId="{4ED15047-21A1-4C51-B816-FE620BC5D7D1}">
      <dsp:nvSpPr>
        <dsp:cNvPr id="0" name=""/>
        <dsp:cNvSpPr/>
      </dsp:nvSpPr>
      <dsp:spPr>
        <a:xfrm>
          <a:off x="6906373" y="1407241"/>
          <a:ext cx="3341707" cy="159179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086" tIns="330086" rIns="330086" bIns="330086" numCol="1" spcCol="1270" anchor="t" anchorCtr="0">
          <a:noAutofit/>
        </a:bodyPr>
        <a:lstStyle/>
        <a:p>
          <a:pPr lvl="0" algn="l" defTabSz="666750">
            <a:lnSpc>
              <a:spcPct val="90000"/>
            </a:lnSpc>
            <a:spcBef>
              <a:spcPct val="0"/>
            </a:spcBef>
            <a:spcAft>
              <a:spcPct val="35000"/>
            </a:spcAft>
          </a:pPr>
          <a:r>
            <a:rPr lang="en-US" sz="1500" kern="1200" dirty="0"/>
            <a:t>Collaborate with families to support student learning and secure needed services.</a:t>
          </a:r>
        </a:p>
        <a:p>
          <a:pPr lvl="0" algn="l" defTabSz="666750">
            <a:lnSpc>
              <a:spcPct val="90000"/>
            </a:lnSpc>
            <a:spcBef>
              <a:spcPct val="0"/>
            </a:spcBef>
            <a:spcAft>
              <a:spcPct val="35000"/>
            </a:spcAft>
          </a:pPr>
          <a:endParaRPr lang="en-US" sz="1500" kern="1200" dirty="0"/>
        </a:p>
      </dsp:txBody>
      <dsp:txXfrm>
        <a:off x="6906373" y="1407241"/>
        <a:ext cx="3341707" cy="159179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45BB05E-FD8B-4E16-A865-C32802755F6A}" type="datetimeFigureOut">
              <a:rPr lang="en-US" smtClean="0"/>
              <a:t>3/28/2019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2E71DC-B5F6-4DEC-AF24-B46C953D1A22}" type="slidenum">
              <a:rPr lang="en-US" smtClean="0"/>
              <a:t>‹#›</a:t>
            </a:fld>
            <a:endParaRPr lang="en-US"/>
          </a:p>
        </p:txBody>
      </p:sp>
    </p:spTree>
    <p:extLst>
      <p:ext uri="{BB962C8B-B14F-4D97-AF65-F5344CB8AC3E}">
        <p14:creationId xmlns:p14="http://schemas.microsoft.com/office/powerpoint/2010/main" val="2164797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F6E28F-D06F-4B71-BACF-69EDDAEC2A8F}" type="datetimeFigureOut">
              <a:rPr lang="en-US" smtClean="0"/>
              <a:t>3/28/2019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317C76-6EEE-4F42-B6FB-5A16A92D7816}" type="slidenum">
              <a:rPr lang="en-US" smtClean="0"/>
              <a:t>‹#›</a:t>
            </a:fld>
            <a:endParaRPr lang="en-US"/>
          </a:p>
        </p:txBody>
      </p:sp>
    </p:spTree>
    <p:extLst>
      <p:ext uri="{BB962C8B-B14F-4D97-AF65-F5344CB8AC3E}">
        <p14:creationId xmlns:p14="http://schemas.microsoft.com/office/powerpoint/2010/main" val="32424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eI4A5qNeZy4"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ttacwm.blogs.wm.edu/intensifying-instructional-delivery-during-guided-read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http://www.cast.org/our-work/about-udl.html#.XGdY3ehKhPY </a:t>
            </a:r>
          </a:p>
          <a:p>
            <a:endParaRPr lang="en-US" dirty="0"/>
          </a:p>
          <a:p>
            <a:r>
              <a:rPr lang="en-US" dirty="0"/>
              <a:t> </a:t>
            </a:r>
          </a:p>
        </p:txBody>
      </p:sp>
      <p:sp>
        <p:nvSpPr>
          <p:cNvPr id="4" name="Slide Number Placeholder 3"/>
          <p:cNvSpPr>
            <a:spLocks noGrp="1"/>
          </p:cNvSpPr>
          <p:nvPr>
            <p:ph type="sldNum" sz="quarter" idx="5"/>
          </p:nvPr>
        </p:nvSpPr>
        <p:spPr/>
        <p:txBody>
          <a:bodyPr/>
          <a:lstStyle/>
          <a:p>
            <a:fld id="{93317C76-6EEE-4F42-B6FB-5A16A92D7816}" type="slidenum">
              <a:rPr lang="en-US" smtClean="0"/>
              <a:t>26</a:t>
            </a:fld>
            <a:endParaRPr lang="en-US"/>
          </a:p>
        </p:txBody>
      </p:sp>
    </p:spTree>
    <p:extLst>
      <p:ext uri="{BB962C8B-B14F-4D97-AF65-F5344CB8AC3E}">
        <p14:creationId xmlns:p14="http://schemas.microsoft.com/office/powerpoint/2010/main" val="388461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Explicit instruction</a:t>
            </a:r>
            <a:r>
              <a:rPr lang="en-US" dirty="0"/>
              <a:t> is clear and outcome-driven. It is systematic and sequential, thereby reducing cognitive confusion, allowing students to focus their energy on one concept at a time. Teachers engage students by offering varied opportunities to respond, providing positive and targeted feedback, and preparing thoughtfully planned practice (</a:t>
            </a:r>
            <a:r>
              <a:rPr lang="en-US" dirty="0" err="1"/>
              <a:t>McLeskey</a:t>
            </a:r>
            <a:r>
              <a:rPr lang="en-US" dirty="0"/>
              <a:t> et al., 2017; Riccomini et al., 2017).</a:t>
            </a:r>
          </a:p>
          <a:p>
            <a:r>
              <a:rPr lang="en-US" dirty="0"/>
              <a:t>In the example below, a special education teacher working with a group of second grade students employs the principles of explicit instruction to introduce the vowel-consonant-e syllable type. Having already taught her students the concept of the short vowel closed syllable, the teacher uses colored-coded alphabet cards to teach the new syllable type. She states the rule directly, explaining that the “e” remains silent but signals a long vowel sound. The teacher employs </a:t>
            </a:r>
            <a:r>
              <a:rPr lang="en-US" u="sng" dirty="0">
                <a:hlinkClick r:id="rId3"/>
              </a:rPr>
              <a:t>finger spelling</a:t>
            </a:r>
            <a:r>
              <a:rPr lang="en-US" dirty="0"/>
              <a:t> to demonstrate the reading of several words using an ‘I do’ approach as her students watch and listen. Next, she provides an opportunity for her students to practice the new concept as she works in tandem with them (we do) to read several carefully selected words. The teacher balances confirming and corrective feedback throughout the process. Finally, she encourages her students to independently practice decoding vowel-consonant-e words from a third list (you do). Once students have demonstrated mastery of reading one-syllable words comprised of vowel-consonant-e syllables, the teacher moves her students to the next level of mastery. Figure 2 below illustrates the color-coded alphabet cards used by the teacher to explicitly teach the vowel-consonant-e syllable.</a:t>
            </a:r>
          </a:p>
          <a:p>
            <a:endParaRPr lang="en-US" dirty="0"/>
          </a:p>
          <a:p>
            <a:r>
              <a:rPr lang="en-US" dirty="0"/>
              <a:t>Teachers use </a:t>
            </a:r>
            <a:r>
              <a:rPr lang="en-US" b="1" dirty="0"/>
              <a:t>intensive instruction</a:t>
            </a:r>
            <a:r>
              <a:rPr lang="en-US" dirty="0"/>
              <a:t> to match the severity of student need and close gaps between student performance and expected outcomes. Teachers target a small number of clearly articulated, high priority skills and concepts critical for academic success. Instruction may be intensified in a number of ways including reducing group size such that students with similar needs are grouped together. Groups may meet more often or for longer periods of time during the school day. Students then have more opportunities to learn and practice skills with immediate, corrective feedback. Instruction may also be intensified by providing more detailed explanations, modeling, and learning opportunities with visuals, manipulatives, and/or think-</a:t>
            </a:r>
            <a:r>
              <a:rPr lang="en-US" dirty="0" err="1"/>
              <a:t>alouds</a:t>
            </a:r>
            <a:r>
              <a:rPr lang="en-US" dirty="0"/>
              <a:t>; breaking instruction or tasks into smaller steps; and offering increased initial support that is gradually faded over time. IEP teams base decisions related to the frequency and intensity of the instruction delivered on a student’s performance data. Intensive instruction is considered a Tier 3 level intervention, and is delivered by special educators (</a:t>
            </a:r>
            <a:r>
              <a:rPr lang="en-US" dirty="0" err="1"/>
              <a:t>McLeskey</a:t>
            </a:r>
            <a:r>
              <a:rPr lang="en-US" dirty="0"/>
              <a:t> et al., 2017). For ideas on intensifying instructional delivery during guided reading follow this </a:t>
            </a:r>
            <a:r>
              <a:rPr lang="en-US" u="sng" dirty="0">
                <a:hlinkClick r:id="rId4"/>
              </a:rPr>
              <a:t>link</a:t>
            </a:r>
            <a:r>
              <a:rPr lang="en-US" dirty="0"/>
              <a:t>.</a:t>
            </a:r>
          </a:p>
          <a:p>
            <a:r>
              <a:rPr lang="en-US" dirty="0"/>
              <a:t>In the example above, the teacher would monitor students’ progress via formative assessments to guide her daily instruction and to ensure that each student reaches the established instructional targets. If a student’s progress stalls, the IEP team would revisit the intervention and make adjustments.</a:t>
            </a:r>
          </a:p>
          <a:p>
            <a:endParaRPr lang="en-US" dirty="0"/>
          </a:p>
          <a:p>
            <a:r>
              <a:rPr lang="en-US" dirty="0"/>
              <a:t>Educators like Patricia and her co-teacher, should consider the 22 HLPs as outlined by </a:t>
            </a:r>
            <a:r>
              <a:rPr lang="en-US" dirty="0" err="1"/>
              <a:t>McLeskey</a:t>
            </a:r>
            <a:r>
              <a:rPr lang="en-US" dirty="0"/>
              <a:t> et at. (2017) when designing SDI for individual students. The IEP team determines if intensive intervention is necessary, and if so, identifies appropriate interventions and accommodations through consideration of a student’s strengths, specific learning needs, and the extent of academic gaps. The team then specifies the frequency and intensity of the instruction to be delivered and decides what evidence will be used to demonstrate proficiency. The process of planning and delivering SDI to address the unique needs of students with disabilities enables IEP teams to close academic gaps and move students forward.</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3317C76-6EEE-4F42-B6FB-5A16A92D7816}" type="slidenum">
              <a:rPr lang="en-US" smtClean="0"/>
              <a:t>36</a:t>
            </a:fld>
            <a:endParaRPr lang="en-US"/>
          </a:p>
        </p:txBody>
      </p:sp>
    </p:spTree>
    <p:extLst>
      <p:ext uri="{BB962C8B-B14F-4D97-AF65-F5344CB8AC3E}">
        <p14:creationId xmlns:p14="http://schemas.microsoft.com/office/powerpoint/2010/main" val="221976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expectations for student performance have increased over the years, so too has our knowledge of effective instructional practices for use with students in general and special education. For students with disabilities, these instructional strategies are governed by the student’s special education teacher through the student’s Individualized Education Program (IEP). Riccomini, </a:t>
            </a:r>
            <a:r>
              <a:rPr lang="en-US" dirty="0" err="1"/>
              <a:t>Morano</a:t>
            </a:r>
            <a:r>
              <a:rPr lang="en-US" dirty="0"/>
              <a:t>, and Hughes (2017) describe Specially Designed Instruction (SDI) as instruction designed to support a student’s ability to access the general education curriculum while meeting the goals and objectives as outlined in the student’s IEP. The reauthorization of the Individuals with Disabilities Education Act (IDEA) 2006 and current IDEA regulations 2012 identify SDI as</a:t>
            </a:r>
          </a:p>
          <a:p>
            <a:r>
              <a:rPr lang="en-US" dirty="0"/>
              <a:t>adapting, as appropriate to the needs of an eligible child under this part, the content, methodology, or delivery of instruction (</a:t>
            </a:r>
            <a:r>
              <a:rPr lang="en-US" dirty="0" err="1"/>
              <a:t>i</a:t>
            </a:r>
            <a:r>
              <a:rPr lang="en-US" dirty="0"/>
              <a:t>) to address the unique needs of the child that result from the child’s disability; and (ii) to ensure access of the child to the general curriculum, so that the child can meet the educational standards within the jurisdiction of the public agency that apply to all children. (34 C.F.R. §300.39 [b] [3])</a:t>
            </a:r>
          </a:p>
          <a:p>
            <a:endParaRPr lang="en-US" dirty="0"/>
          </a:p>
          <a:p>
            <a:r>
              <a:rPr lang="en-US" dirty="0"/>
              <a:t>The Council for Exceptional Children and the Collaboration for Effective Educator Development, Accountability, and Reform (CEEDAR) Center identify 22 fundamental, research-based teaching practices referred to as high-leverage practices, or HLPs (see Table 2), that should be evident in any K-12 classroom (</a:t>
            </a:r>
            <a:r>
              <a:rPr lang="en-US" dirty="0" err="1"/>
              <a:t>McLeskey</a:t>
            </a:r>
            <a:r>
              <a:rPr lang="en-US" dirty="0"/>
              <a:t>, J., Barringer, M. D., </a:t>
            </a:r>
            <a:r>
              <a:rPr lang="en-US" dirty="0" err="1"/>
              <a:t>Billingsly</a:t>
            </a:r>
            <a:r>
              <a:rPr lang="en-US" dirty="0"/>
              <a:t>, B., Brownell, M., Jackson, D., Kennedy, M.,… &amp; Ziegler, D., 2017). These practices aid student learning across tiers of support and educational settings. The HLPs address four interrelated components of special education: collaboration; assessment; social, emotional, and/or behavioral practices; and instruction. For several practices, links to additional resources are provided.</a:t>
            </a:r>
          </a:p>
          <a:p>
            <a:endParaRPr lang="en-US" dirty="0"/>
          </a:p>
          <a:p>
            <a:r>
              <a:rPr lang="en-US" dirty="0"/>
              <a:t>HLPs are a starting point for the selection, design, and implementation of SDI in light of a student’s special learning needs (Riccomini et al., 2017). Explicit and intensive instruction are two HLPs under Instruction, and are hallmarks of SDI (</a:t>
            </a:r>
            <a:r>
              <a:rPr lang="en-US" dirty="0" err="1"/>
              <a:t>McLeskey</a:t>
            </a:r>
            <a:r>
              <a:rPr lang="en-US" dirty="0"/>
              <a:t> et al., 2017; Riccomini et al., 2017) (See Figure 1). More discussion and examples of explicit and intensive instruction are provided below.</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3317C76-6EEE-4F42-B6FB-5A16A92D7816}" type="slidenum">
              <a:rPr lang="en-US" smtClean="0"/>
              <a:t>37</a:t>
            </a:fld>
            <a:endParaRPr lang="en-US"/>
          </a:p>
        </p:txBody>
      </p:sp>
    </p:spTree>
    <p:extLst>
      <p:ext uri="{BB962C8B-B14F-4D97-AF65-F5344CB8AC3E}">
        <p14:creationId xmlns:p14="http://schemas.microsoft.com/office/powerpoint/2010/main" val="318455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DDACDA-A008-4FC5-B37E-28306024F809}"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43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7C0DFB6E-1A16-474C-B8EE-FE50C8F7BCAF}"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37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A1F24-7097-48B8-B787-9351A6A32F9C}"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295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04BA9-4F76-4DE3-B271-C501A75BC094}"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469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FBD060-C8A2-4E49-A8F0-B83D0DFB7622}"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4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462585-D9D3-453B-82D2-25ECB8A50541}"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36870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80E0A0-28E6-4DF7-AA04-89B3624CC1B6}"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801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34B84C-5C8E-4D7F-82A7-33D78BFAC69D}"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95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BB047-143D-472C-978A-33EAE2EB2372}"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01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8E4DA-E73A-4F07-84FE-C1C1EF60B77A}"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66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DCF2AA-1900-4370-ADC9-4B0C41E70C72}"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71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585C5D-D848-4BD0-B1CF-F911F3736EF5}"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smtClean="0"/>
              <a:t>Murphy Education Consultant, LLC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43753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7C431-D531-492B-9FC3-7ED005787E1A}" type="datetime1">
              <a:rPr lang="en-US" smtClean="0"/>
              <a:t>3/28/2019</a:t>
            </a:fld>
            <a:endParaRPr lang="en-US" dirty="0"/>
          </a:p>
        </p:txBody>
      </p:sp>
      <p:sp>
        <p:nvSpPr>
          <p:cNvPr id="8" name="Footer Placeholder 7"/>
          <p:cNvSpPr>
            <a:spLocks noGrp="1"/>
          </p:cNvSpPr>
          <p:nvPr>
            <p:ph type="ftr" sz="quarter" idx="11"/>
          </p:nvPr>
        </p:nvSpPr>
        <p:spPr/>
        <p:txBody>
          <a:bodyPr/>
          <a:lstStyle/>
          <a:p>
            <a:r>
              <a:rPr lang="en-US" smtClean="0"/>
              <a:t>Murphy Education Consultant, LLC</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156552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D9F388-C0E6-48D1-BFFD-2BFAE2B07E22}"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019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23B23-5C87-47D1-9085-FF6B62F41FA3}" type="datetime1">
              <a:rPr lang="en-US" smtClean="0"/>
              <a:t>3/28/2019</a:t>
            </a:fld>
            <a:endParaRPr lang="en-US" dirty="0"/>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75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0F86C0-4032-41B8-9570-6E7ECE8444EC}"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smtClean="0"/>
              <a:t>Murphy Education Consultant, LLC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14389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7D9642-92B9-4A49-967B-7D283D34123E}"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smtClean="0"/>
              <a:t>Murphy Education Consultant, LLC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26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06AAFB6-D2B5-4DD7-BEC6-613ACE94B94D}" type="datetime1">
              <a:rPr lang="en-US" smtClean="0"/>
              <a:t>3/28/2019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Murphy Education Consultant, LLC</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205472"/>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kansasgopwing.blogspot.com/2017/03/justice-departments-latest-misbehavior.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fronteretro.blogspot.com/2013/02/natura-morta-con-libro.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transgriot.blogspot.com/2011/10/break-out-constitution-supreme-court-is.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Change-1080x675.jpg"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oi.es/blogs/carlagabrielapui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0.png"/><Relationship Id="rId5" Type="http://schemas.openxmlformats.org/officeDocument/2006/relationships/diagramColors" Target="../diagrams/colors2.xml"/><Relationship Id="rId10" Type="http://schemas.openxmlformats.org/officeDocument/2006/relationships/image" Target="../media/image19.png"/><Relationship Id="rId4" Type="http://schemas.openxmlformats.org/officeDocument/2006/relationships/diagramQuickStyle" Target="../diagrams/quickStyle2.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xeloromero.com/tag/innovacion-abierta"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blog.socketsandlightbulbs.com/2012/06/24/4-essentials-agile-planning" TargetMode="External"/><Relationship Id="rId7" Type="http://schemas.openxmlformats.org/officeDocument/2006/relationships/diagramColors" Target="../diagrams/colors4.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36224492@N06/8972769231"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cachiras21.blogspot.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udloncampus.cast.org/page/udl_about"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hyperlink" Target="http://coolcatteacher.blogspot.com/2012/06/we-need-education-victory-garden-iste12.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creativecommons.org/licenses/by-sa/3.0/" TargetMode="External"/><Relationship Id="rId4" Type="http://schemas.openxmlformats.org/officeDocument/2006/relationships/hyperlink" Target="http://dangerousharvests.blogspot.com/2011_11_01_archive.html"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8" Type="http://schemas.openxmlformats.org/officeDocument/2006/relationships/hyperlink" Target="http://www.teachingworks.org/work-of-teaching/high-leverage-practices" TargetMode="Externa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hyperlink" Target="http://ttacwm.blogs.wm.edu/category/newsletter-articles/specially-designed-instruction/" TargetMode="External"/><Relationship Id="rId1" Type="http://schemas.openxmlformats.org/officeDocument/2006/relationships/slideLayout" Target="../slideLayouts/slideLayout2.xml"/><Relationship Id="rId6" Type="http://schemas.openxmlformats.org/officeDocument/2006/relationships/hyperlink" Target="http://ceedar.education.ufl.edu/wp-content/uploads/2017/07/CEC-HLP-Web.pdf" TargetMode="External"/><Relationship Id="rId5" Type="http://schemas.openxmlformats.org/officeDocument/2006/relationships/image" Target="../media/image45.png"/><Relationship Id="rId4" Type="http://schemas.openxmlformats.org/officeDocument/2006/relationships/hyperlink" Target="https://highleveragepractices.org/about-hlps/" TargetMode="External"/><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ooglesystem.blogspot.com/2009/10/google-maps-navigation-for-android.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creativecommons.org/licenses/by-nc-nd/3.0/" TargetMode="External"/><Relationship Id="rId4" Type="http://schemas.openxmlformats.org/officeDocument/2006/relationships/hyperlink" Target="https://marketingventasparatodos.wordpress.com/2013/06/"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change-list-pin-arrows-1076220/" TargetMode="External"/><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dangerousharvests.blogspot.com/2011_11_01_archive.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murphyeducationconsultant.com/" TargetMode="External"/><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hyperlink" Target="https://www.lucidchart.com/invitations/accept/b9f9955c-8a24-4401-b096-a4a5cc491172" TargetMode="External"/><Relationship Id="rId5" Type="http://schemas.openxmlformats.org/officeDocument/2006/relationships/hyperlink" Target="https://www.lucidchart.com/invitations/accept/c9896348-5198-4555-bcb0-586f86366592" TargetMode="External"/><Relationship Id="rId4" Type="http://schemas.openxmlformats.org/officeDocument/2006/relationships/hyperlink" Target="https://www.livebinders.com/play/play?id=2539066&amp;present=tru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earntoteachblog.wordpress.com/2016/03/03/team-teachi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67A139-86EB-480F-AE6B-AF8092F21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DDB25-EE22-4E95-A85D-02CF0A517603}"/>
              </a:ext>
            </a:extLst>
          </p:cNvPr>
          <p:cNvSpPr>
            <a:spLocks noGrp="1"/>
          </p:cNvSpPr>
          <p:nvPr>
            <p:ph type="ctrTitle"/>
          </p:nvPr>
        </p:nvSpPr>
        <p:spPr>
          <a:xfrm>
            <a:off x="6095999" y="628617"/>
            <a:ext cx="5408613" cy="3028983"/>
          </a:xfrm>
        </p:spPr>
        <p:txBody>
          <a:bodyPr>
            <a:normAutofit/>
          </a:bodyPr>
          <a:lstStyle/>
          <a:p>
            <a:pPr>
              <a:lnSpc>
                <a:spcPct val="90000"/>
              </a:lnSpc>
            </a:pPr>
            <a:r>
              <a:rPr lang="en-US" sz="4100" dirty="0"/>
              <a:t>At a </a:t>
            </a:r>
            <a:r>
              <a:rPr lang="en-US" sz="4100" dirty="0">
                <a:solidFill>
                  <a:srgbClr val="FFFF00"/>
                </a:solidFill>
              </a:rPr>
              <a:t>Crossroads</a:t>
            </a:r>
            <a:r>
              <a:rPr lang="en-US" sz="4100" dirty="0"/>
              <a:t> and Searching the </a:t>
            </a:r>
            <a:r>
              <a:rPr lang="en-US" sz="4100" dirty="0">
                <a:solidFill>
                  <a:srgbClr val="FFFF00"/>
                </a:solidFill>
              </a:rPr>
              <a:t>Navigation System </a:t>
            </a:r>
            <a:r>
              <a:rPr lang="en-US" sz="4100" dirty="0"/>
              <a:t/>
            </a:r>
            <a:br>
              <a:rPr lang="en-US" sz="4100" dirty="0"/>
            </a:br>
            <a:endParaRPr lang="en-US" sz="4100" dirty="0"/>
          </a:p>
        </p:txBody>
      </p:sp>
      <p:sp>
        <p:nvSpPr>
          <p:cNvPr id="3" name="Subtitle 2">
            <a:extLst>
              <a:ext uri="{FF2B5EF4-FFF2-40B4-BE49-F238E27FC236}">
                <a16:creationId xmlns:a16="http://schemas.microsoft.com/office/drawing/2014/main" id="{C271D666-F622-4E35-BD30-43CAF6AEE78B}"/>
              </a:ext>
            </a:extLst>
          </p:cNvPr>
          <p:cNvSpPr>
            <a:spLocks noGrp="1"/>
          </p:cNvSpPr>
          <p:nvPr>
            <p:ph type="subTitle" idx="1"/>
          </p:nvPr>
        </p:nvSpPr>
        <p:spPr>
          <a:xfrm>
            <a:off x="6095999" y="3843868"/>
            <a:ext cx="4264026" cy="1564744"/>
          </a:xfrm>
        </p:spPr>
        <p:txBody>
          <a:bodyPr>
            <a:normAutofit/>
          </a:bodyPr>
          <a:lstStyle/>
          <a:p>
            <a:r>
              <a:rPr lang="en-US" sz="1900" b="1" dirty="0"/>
              <a:t>Yield for </a:t>
            </a:r>
            <a:r>
              <a:rPr lang="en-US" sz="1900" b="1" dirty="0">
                <a:solidFill>
                  <a:srgbClr val="FFFF00"/>
                </a:solidFill>
              </a:rPr>
              <a:t>Positive Outcomes </a:t>
            </a:r>
            <a:r>
              <a:rPr lang="en-US" sz="1900" b="1" dirty="0"/>
              <a:t>When FAPE Intersects with Co-Teaching, Specially Designed Instruction, Universal Design for Learning and High Leverage Practices.</a:t>
            </a:r>
          </a:p>
        </p:txBody>
      </p:sp>
      <p:sp>
        <p:nvSpPr>
          <p:cNvPr id="30"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on the side of a mountain&#10;&#10;Description automatically generated">
            <a:extLst>
              <a:ext uri="{FF2B5EF4-FFF2-40B4-BE49-F238E27FC236}">
                <a16:creationId xmlns:a16="http://schemas.microsoft.com/office/drawing/2014/main" id="{1BD3A016-7F38-4752-818E-A8898F2404BA}"/>
              </a:ext>
            </a:extLst>
          </p:cNvPr>
          <p:cNvPicPr>
            <a:picLocks noChangeAspect="1"/>
          </p:cNvPicPr>
          <p:nvPr/>
        </p:nvPicPr>
        <p:blipFill rotWithShape="1">
          <a:blip r:embed="rId2"/>
          <a:srcRect l="4538" r="22676" b="-1"/>
          <a:stretch/>
        </p:blipFill>
        <p:spPr>
          <a:xfrm>
            <a:off x="797205" y="786117"/>
            <a:ext cx="4809744"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32" name="Group 31">
            <a:extLst>
              <a:ext uri="{FF2B5EF4-FFF2-40B4-BE49-F238E27FC236}">
                <a16:creationId xmlns:a16="http://schemas.microsoft.com/office/drawing/2014/main" id="{65E8C853-59EA-4FCB-BB4E-1B0AEEA408E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C58D8A51-1FB2-4FA0-A860-D57179B52A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5C2F33D-5361-48D8-899D-50A713699D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0608EC6-04A0-4D53-B4C8-57F06AF141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9C42FEC-C8F1-465B-900B-C7F552326D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4CDCA4C-0922-4330-AF15-394E8C6DDE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671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stone building&#10;&#10;Description automatically generated">
            <a:extLst>
              <a:ext uri="{FF2B5EF4-FFF2-40B4-BE49-F238E27FC236}">
                <a16:creationId xmlns:a16="http://schemas.microsoft.com/office/drawing/2014/main" id="{3DBE1C37-AE2B-4D84-899A-CC6DB6170821}"/>
              </a:ext>
            </a:extLst>
          </p:cNvPr>
          <p:cNvPicPr>
            <a:picLocks noChangeAspect="1"/>
          </p:cNvPicPr>
          <p:nvPr/>
        </p:nvPicPr>
        <p:blipFill rotWithShape="1">
          <a:blip r:embed="rId2">
            <a:alphaModFix amt="35000"/>
            <a:extLst>
              <a:ext uri="{837473B0-CC2E-450A-ABE3-18F120FF3D39}">
                <a1611:picAttrSrcUrl xmlns:a1611="http://schemas.microsoft.com/office/drawing/2016/11/main" xmlns="" r:id="rId3"/>
              </a:ext>
            </a:extLst>
          </a:blip>
          <a:srcRect t="8056" b="7039"/>
          <a:stretch/>
        </p:blipFill>
        <p:spPr>
          <a:xfrm>
            <a:off x="3174" y="10"/>
            <a:ext cx="12192000" cy="6857990"/>
          </a:xfrm>
          <a:prstGeom prst="rect">
            <a:avLst/>
          </a:prstGeom>
        </p:spPr>
      </p:pic>
      <p:sp>
        <p:nvSpPr>
          <p:cNvPr id="2" name="Title 1">
            <a:extLst>
              <a:ext uri="{FF2B5EF4-FFF2-40B4-BE49-F238E27FC236}">
                <a16:creationId xmlns:a16="http://schemas.microsoft.com/office/drawing/2014/main" id="{9DE96677-040D-4308-BAA5-0EB4792FB67D}"/>
              </a:ext>
            </a:extLst>
          </p:cNvPr>
          <p:cNvSpPr>
            <a:spLocks noGrp="1"/>
          </p:cNvSpPr>
          <p:nvPr>
            <p:ph type="title"/>
          </p:nvPr>
        </p:nvSpPr>
        <p:spPr>
          <a:xfrm>
            <a:off x="684212" y="4487332"/>
            <a:ext cx="8534400" cy="1507067"/>
          </a:xfrm>
        </p:spPr>
        <p:txBody>
          <a:bodyPr>
            <a:normAutofit/>
          </a:bodyPr>
          <a:lstStyle/>
          <a:p>
            <a:r>
              <a:rPr lang="en-US" dirty="0">
                <a:solidFill>
                  <a:srgbClr val="FFFF00"/>
                </a:solidFill>
              </a:rPr>
              <a:t>FAPE</a:t>
            </a:r>
          </a:p>
        </p:txBody>
      </p:sp>
      <p:sp>
        <p:nvSpPr>
          <p:cNvPr id="3" name="Content Placeholder 2">
            <a:extLst>
              <a:ext uri="{FF2B5EF4-FFF2-40B4-BE49-F238E27FC236}">
                <a16:creationId xmlns:a16="http://schemas.microsoft.com/office/drawing/2014/main" id="{4CF859CA-B5C8-46E0-8FFE-18E94E47687E}"/>
              </a:ext>
            </a:extLst>
          </p:cNvPr>
          <p:cNvSpPr>
            <a:spLocks noGrp="1"/>
          </p:cNvSpPr>
          <p:nvPr>
            <p:ph idx="1"/>
          </p:nvPr>
        </p:nvSpPr>
        <p:spPr>
          <a:xfrm>
            <a:off x="684212" y="685800"/>
            <a:ext cx="8534400" cy="3615267"/>
          </a:xfrm>
        </p:spPr>
        <p:txBody>
          <a:bodyPr>
            <a:normAutofit/>
          </a:bodyPr>
          <a:lstStyle/>
          <a:p>
            <a:pPr marL="0" indent="0">
              <a:buNone/>
            </a:pPr>
            <a:r>
              <a:rPr lang="en-US" b="1" dirty="0">
                <a:solidFill>
                  <a:schemeClr val="tx1"/>
                </a:solidFill>
              </a:rPr>
              <a:t>“</a:t>
            </a:r>
            <a:r>
              <a:rPr lang="en-US" b="1" i="1" dirty="0">
                <a:solidFill>
                  <a:schemeClr val="tx1"/>
                </a:solidFill>
              </a:rPr>
              <a:t>In rejecting the Tenth Circuit’s reasoning, the Supreme Court determined that, “[t]o meet its </a:t>
            </a:r>
            <a:r>
              <a:rPr lang="en-US" b="1" i="1" dirty="0">
                <a:solidFill>
                  <a:srgbClr val="FFFF00"/>
                </a:solidFill>
              </a:rPr>
              <a:t>substantive obligation </a:t>
            </a:r>
            <a:r>
              <a:rPr lang="en-US" b="1" i="1" dirty="0">
                <a:solidFill>
                  <a:schemeClr val="tx1"/>
                </a:solidFill>
              </a:rPr>
              <a:t>under the IDEA, a school must offer an IEP [individualized education program] that is reasonably calculated to enable a child to make progress appropriate in light of the child’s circumstances.” The Court additionally emphasized the requirement that “</a:t>
            </a:r>
            <a:r>
              <a:rPr lang="en-US" b="1" i="1" dirty="0">
                <a:solidFill>
                  <a:srgbClr val="FFFF00"/>
                </a:solidFill>
              </a:rPr>
              <a:t>every child should have the chance to meet challenging objectives</a:t>
            </a:r>
            <a:r>
              <a:rPr lang="en-US" b="1" i="1" dirty="0">
                <a:solidFill>
                  <a:schemeClr val="tx1"/>
                </a:solidFill>
              </a:rPr>
              <a:t>.”</a:t>
            </a:r>
          </a:p>
        </p:txBody>
      </p:sp>
      <p:sp>
        <p:nvSpPr>
          <p:cNvPr id="6" name="TextBox 5">
            <a:extLst>
              <a:ext uri="{FF2B5EF4-FFF2-40B4-BE49-F238E27FC236}">
                <a16:creationId xmlns:a16="http://schemas.microsoft.com/office/drawing/2014/main" id="{8ACF2BEA-974B-4F55-A0C2-6109B880D80D}"/>
              </a:ext>
            </a:extLst>
          </p:cNvPr>
          <p:cNvSpPr txBox="1"/>
          <p:nvPr/>
        </p:nvSpPr>
        <p:spPr>
          <a:xfrm>
            <a:off x="9344714" y="6657945"/>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rkansasgopwing.blogspot.com/2017/03/justice-departments-latest-misbehavior.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51057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enced in area&#10;&#10;Description automatically generated">
            <a:extLst>
              <a:ext uri="{FF2B5EF4-FFF2-40B4-BE49-F238E27FC236}">
                <a16:creationId xmlns:a16="http://schemas.microsoft.com/office/drawing/2014/main" id="{5551C3A6-B63A-4671-B8F6-54E4885E82C7}"/>
              </a:ext>
            </a:extLst>
          </p:cNvPr>
          <p:cNvPicPr>
            <a:picLocks noChangeAspect="1"/>
          </p:cNvPicPr>
          <p:nvPr/>
        </p:nvPicPr>
        <p:blipFill rotWithShape="1">
          <a:blip r:embed="rId2">
            <a:alphaModFix amt="35000"/>
            <a:extLst>
              <a:ext uri="{837473B0-CC2E-450A-ABE3-18F120FF3D39}">
                <a1611:picAttrSrcUrl xmlns:a1611="http://schemas.microsoft.com/office/drawing/2016/11/main" xmlns="" r:id="rId3"/>
              </a:ext>
            </a:extLst>
          </a:blip>
          <a:srcRect t="6310" b="9421"/>
          <a:stretch/>
        </p:blipFill>
        <p:spPr>
          <a:xfrm>
            <a:off x="3174" y="10"/>
            <a:ext cx="12192000" cy="6857990"/>
          </a:xfrm>
          <a:prstGeom prst="rect">
            <a:avLst/>
          </a:prstGeom>
        </p:spPr>
      </p:pic>
      <p:sp>
        <p:nvSpPr>
          <p:cNvPr id="2" name="Title 1">
            <a:extLst>
              <a:ext uri="{FF2B5EF4-FFF2-40B4-BE49-F238E27FC236}">
                <a16:creationId xmlns:a16="http://schemas.microsoft.com/office/drawing/2014/main" id="{3F0A22E3-ADEA-46C9-BA71-819EAEFFF7C3}"/>
              </a:ext>
            </a:extLst>
          </p:cNvPr>
          <p:cNvSpPr>
            <a:spLocks noGrp="1"/>
          </p:cNvSpPr>
          <p:nvPr>
            <p:ph type="title"/>
          </p:nvPr>
        </p:nvSpPr>
        <p:spPr>
          <a:xfrm>
            <a:off x="684212" y="4487332"/>
            <a:ext cx="8534400" cy="1507067"/>
          </a:xfrm>
        </p:spPr>
        <p:txBody>
          <a:bodyPr>
            <a:normAutofit/>
          </a:bodyPr>
          <a:lstStyle/>
          <a:p>
            <a:r>
              <a:rPr lang="en-US" b="1" dirty="0">
                <a:solidFill>
                  <a:srgbClr val="FFFF00"/>
                </a:solidFill>
              </a:rPr>
              <a:t>SPECIALLY DESIGNED INSTRUCTION</a:t>
            </a:r>
          </a:p>
        </p:txBody>
      </p:sp>
      <p:sp>
        <p:nvSpPr>
          <p:cNvPr id="3" name="Content Placeholder 2">
            <a:extLst>
              <a:ext uri="{FF2B5EF4-FFF2-40B4-BE49-F238E27FC236}">
                <a16:creationId xmlns:a16="http://schemas.microsoft.com/office/drawing/2014/main" id="{4931DB9E-4D17-4352-923A-528B1B7AFCEA}"/>
              </a:ext>
            </a:extLst>
          </p:cNvPr>
          <p:cNvSpPr>
            <a:spLocks noGrp="1"/>
          </p:cNvSpPr>
          <p:nvPr>
            <p:ph idx="1"/>
          </p:nvPr>
        </p:nvSpPr>
        <p:spPr>
          <a:xfrm>
            <a:off x="684212" y="685800"/>
            <a:ext cx="8534400" cy="3615267"/>
          </a:xfrm>
        </p:spPr>
        <p:txBody>
          <a:bodyPr>
            <a:normAutofit/>
          </a:bodyPr>
          <a:lstStyle/>
          <a:p>
            <a:r>
              <a:rPr lang="en-US" sz="2400" b="1" dirty="0">
                <a:solidFill>
                  <a:schemeClr val="tx1"/>
                </a:solidFill>
              </a:rPr>
              <a:t>The Individualized Education Program (IEP) provides the </a:t>
            </a:r>
            <a:r>
              <a:rPr lang="en-US" sz="2400" b="1" i="1" dirty="0">
                <a:solidFill>
                  <a:srgbClr val="FFFF00"/>
                </a:solidFill>
              </a:rPr>
              <a:t>pathway</a:t>
            </a:r>
            <a:r>
              <a:rPr lang="en-US" sz="2400" b="1" dirty="0">
                <a:solidFill>
                  <a:schemeClr val="tx1"/>
                </a:solidFill>
              </a:rPr>
              <a:t> to implementing specifically designed instruction. </a:t>
            </a:r>
          </a:p>
          <a:p>
            <a:r>
              <a:rPr lang="en-US" sz="2400" b="1" dirty="0">
                <a:solidFill>
                  <a:schemeClr val="tx1"/>
                </a:solidFill>
              </a:rPr>
              <a:t>Co-teaching and its approaches are intended to </a:t>
            </a:r>
            <a:r>
              <a:rPr lang="en-US" sz="2400" b="1" dirty="0">
                <a:solidFill>
                  <a:srgbClr val="FFFF00"/>
                </a:solidFill>
              </a:rPr>
              <a:t>support the delivery of SDI</a:t>
            </a:r>
            <a:r>
              <a:rPr lang="en-US" sz="2400" b="1" dirty="0">
                <a:solidFill>
                  <a:schemeClr val="tx1"/>
                </a:solidFill>
              </a:rPr>
              <a:t>.</a:t>
            </a:r>
          </a:p>
        </p:txBody>
      </p:sp>
      <p:sp>
        <p:nvSpPr>
          <p:cNvPr id="6" name="TextBox 5">
            <a:extLst>
              <a:ext uri="{FF2B5EF4-FFF2-40B4-BE49-F238E27FC236}">
                <a16:creationId xmlns:a16="http://schemas.microsoft.com/office/drawing/2014/main" id="{9AE0B439-4D27-42BD-9A7D-66525CEE8EBD}"/>
              </a:ext>
            </a:extLst>
          </p:cNvPr>
          <p:cNvSpPr txBox="1"/>
          <p:nvPr/>
        </p:nvSpPr>
        <p:spPr>
          <a:xfrm>
            <a:off x="9322273"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ronteretro.blogspot.com/2013/02/natura-morta-con-libro.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41972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FA973-047D-4042-8677-AC62A88CB804}"/>
              </a:ext>
            </a:extLst>
          </p:cNvPr>
          <p:cNvSpPr>
            <a:spLocks noGrp="1"/>
          </p:cNvSpPr>
          <p:nvPr>
            <p:ph type="title"/>
          </p:nvPr>
        </p:nvSpPr>
        <p:spPr>
          <a:xfrm>
            <a:off x="7532710" y="620722"/>
            <a:ext cx="3518748" cy="1142462"/>
          </a:xfrm>
        </p:spPr>
        <p:txBody>
          <a:bodyPr anchor="b">
            <a:normAutofit/>
          </a:bodyPr>
          <a:lstStyle/>
          <a:p>
            <a:pPr>
              <a:lnSpc>
                <a:spcPct val="90000"/>
              </a:lnSpc>
            </a:pPr>
            <a:r>
              <a:rPr lang="en-US" sz="2400" b="1" dirty="0">
                <a:solidFill>
                  <a:srgbClr val="FFFF00"/>
                </a:solidFill>
              </a:rPr>
              <a:t>Specially Designed Instruction</a:t>
            </a:r>
          </a:p>
        </p:txBody>
      </p:sp>
      <p:sp>
        <p:nvSpPr>
          <p:cNvPr id="38"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standing in front of a curtain&#10;&#10;Description automatically generated">
            <a:extLst>
              <a:ext uri="{FF2B5EF4-FFF2-40B4-BE49-F238E27FC236}">
                <a16:creationId xmlns:a16="http://schemas.microsoft.com/office/drawing/2014/main" id="{CD0CEA8D-90FB-4E76-A801-A398AFB95A3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2871" r="4273" b="-2"/>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5B7E676D-639F-448E-8856-4B1C29F9F56A}"/>
              </a:ext>
            </a:extLst>
          </p:cNvPr>
          <p:cNvSpPr>
            <a:spLocks noGrp="1"/>
          </p:cNvSpPr>
          <p:nvPr>
            <p:ph idx="1"/>
          </p:nvPr>
        </p:nvSpPr>
        <p:spPr>
          <a:xfrm>
            <a:off x="7532710" y="1822448"/>
            <a:ext cx="4194692" cy="4085111"/>
          </a:xfrm>
        </p:spPr>
        <p:txBody>
          <a:bodyPr anchor="t">
            <a:normAutofit/>
          </a:bodyPr>
          <a:lstStyle/>
          <a:p>
            <a:pPr marL="0" indent="0">
              <a:buNone/>
            </a:pPr>
            <a:r>
              <a:rPr lang="en-US" sz="1600" b="1" dirty="0"/>
              <a:t>Specially designed instruction (SDI) should </a:t>
            </a:r>
            <a:r>
              <a:rPr lang="en-US" sz="1600" b="1" dirty="0">
                <a:solidFill>
                  <a:srgbClr val="FFFF00"/>
                </a:solidFill>
              </a:rPr>
              <a:t>narrow the gap </a:t>
            </a:r>
            <a:r>
              <a:rPr lang="en-US" sz="1600" b="1" dirty="0"/>
              <a:t>in the performance of students with disabilities compared with their same age peers. </a:t>
            </a:r>
          </a:p>
          <a:p>
            <a:pPr marL="0" indent="0">
              <a:buNone/>
            </a:pPr>
            <a:r>
              <a:rPr lang="en-US" sz="1600" b="1" dirty="0"/>
              <a:t>In the </a:t>
            </a:r>
            <a:r>
              <a:rPr lang="en-US" sz="1600" b="1" dirty="0" err="1"/>
              <a:t>Endrew</a:t>
            </a:r>
            <a:r>
              <a:rPr lang="en-US" sz="1600" b="1" dirty="0"/>
              <a:t>, F. v. Douglas County School District (2017) decision, the Supreme Court clarified that IEPs must be “</a:t>
            </a:r>
            <a:r>
              <a:rPr lang="en-US" sz="1600" b="1" dirty="0">
                <a:solidFill>
                  <a:srgbClr val="FFFF00"/>
                </a:solidFill>
              </a:rPr>
              <a:t>reasonably calculated to enable a child to make progress</a:t>
            </a:r>
            <a:r>
              <a:rPr lang="en-US" sz="1600" b="1" dirty="0"/>
              <a:t>” appropriate in light of their circumstances, and that while the child’s goals may be different, “every child should have the chance to meet challenging objectives.” </a:t>
            </a:r>
          </a:p>
        </p:txBody>
      </p:sp>
      <p:grpSp>
        <p:nvGrpSpPr>
          <p:cNvPr id="40" name="Group 39">
            <a:extLst>
              <a:ext uri="{FF2B5EF4-FFF2-40B4-BE49-F238E27FC236}">
                <a16:creationId xmlns:a16="http://schemas.microsoft.com/office/drawing/2014/main"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CDF499E3-33FC-45F8-BB02-E7155E3D5959}"/>
              </a:ext>
            </a:extLst>
          </p:cNvPr>
          <p:cNvSpPr txBox="1"/>
          <p:nvPr/>
        </p:nvSpPr>
        <p:spPr>
          <a:xfrm>
            <a:off x="9319099"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ransgriot.blogspot.com/2011/10/break-out-constitution-supreme-court-is.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27822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BDB5-AE7E-491F-858C-1F72EF1D3A41}"/>
              </a:ext>
            </a:extLst>
          </p:cNvPr>
          <p:cNvSpPr>
            <a:spLocks noGrp="1"/>
          </p:cNvSpPr>
          <p:nvPr>
            <p:ph type="title"/>
          </p:nvPr>
        </p:nvSpPr>
        <p:spPr>
          <a:xfrm>
            <a:off x="684212" y="4487332"/>
            <a:ext cx="8534400" cy="1507067"/>
          </a:xfrm>
        </p:spPr>
        <p:txBody>
          <a:bodyPr>
            <a:normAutofit/>
          </a:bodyPr>
          <a:lstStyle/>
          <a:p>
            <a:r>
              <a:rPr lang="en-US"/>
              <a:t>Specially Designed Instruction</a:t>
            </a:r>
          </a:p>
        </p:txBody>
      </p:sp>
      <p:pic>
        <p:nvPicPr>
          <p:cNvPr id="5" name="Picture 4" descr="A close up of a sign&#10;&#10;Description automatically generated">
            <a:extLst>
              <a:ext uri="{FF2B5EF4-FFF2-40B4-BE49-F238E27FC236}">
                <a16:creationId xmlns:a16="http://schemas.microsoft.com/office/drawing/2014/main" id="{8BB4D31A-F58B-4683-BB8B-F9DAEEBE0DD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91239" y="863852"/>
            <a:ext cx="5304759" cy="3315474"/>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6B8E67CD-EDB9-4904-B3FA-D9BE73FA1F83}"/>
              </a:ext>
            </a:extLst>
          </p:cNvPr>
          <p:cNvSpPr>
            <a:spLocks noGrp="1"/>
          </p:cNvSpPr>
          <p:nvPr>
            <p:ph idx="1"/>
          </p:nvPr>
        </p:nvSpPr>
        <p:spPr>
          <a:xfrm>
            <a:off x="6499654" y="461639"/>
            <a:ext cx="4419171" cy="3847892"/>
          </a:xfrm>
        </p:spPr>
        <p:txBody>
          <a:bodyPr>
            <a:normAutofit/>
          </a:bodyPr>
          <a:lstStyle/>
          <a:p>
            <a:pPr marL="0" indent="0">
              <a:buNone/>
            </a:pPr>
            <a:r>
              <a:rPr lang="en-US" b="1" dirty="0">
                <a:solidFill>
                  <a:srgbClr val="FFFF00"/>
                </a:solidFill>
              </a:rPr>
              <a:t>IDEA</a:t>
            </a:r>
            <a:r>
              <a:rPr lang="en-US" b="1" dirty="0"/>
              <a:t> defines specially designed instruction as </a:t>
            </a:r>
            <a:r>
              <a:rPr lang="en-US" b="1" dirty="0">
                <a:solidFill>
                  <a:srgbClr val="FFFF00"/>
                </a:solidFill>
              </a:rPr>
              <a:t>adapting</a:t>
            </a:r>
            <a:r>
              <a:rPr lang="en-US" b="1" dirty="0"/>
              <a:t>, as appropriate to the needs of a student, the </a:t>
            </a:r>
          </a:p>
          <a:p>
            <a:r>
              <a:rPr lang="en-US" b="1" dirty="0">
                <a:solidFill>
                  <a:schemeClr val="bg1"/>
                </a:solidFill>
              </a:rPr>
              <a:t>content </a:t>
            </a:r>
          </a:p>
          <a:p>
            <a:r>
              <a:rPr lang="en-US" b="1" dirty="0">
                <a:solidFill>
                  <a:schemeClr val="bg1"/>
                </a:solidFill>
              </a:rPr>
              <a:t>methodology </a:t>
            </a:r>
          </a:p>
          <a:p>
            <a:r>
              <a:rPr lang="en-US" b="1" dirty="0">
                <a:solidFill>
                  <a:srgbClr val="FFFF00"/>
                </a:solidFill>
              </a:rPr>
              <a:t>delivery of instruction </a:t>
            </a:r>
          </a:p>
          <a:p>
            <a:pPr lvl="1"/>
            <a:r>
              <a:rPr lang="en-US" b="1" dirty="0">
                <a:solidFill>
                  <a:srgbClr val="FFFF00"/>
                </a:solidFill>
              </a:rPr>
              <a:t>co-teaching</a:t>
            </a:r>
          </a:p>
          <a:p>
            <a:pPr marL="0" indent="0">
              <a:buNone/>
            </a:pPr>
            <a:endParaRPr lang="en-US" dirty="0"/>
          </a:p>
        </p:txBody>
      </p:sp>
      <p:sp>
        <p:nvSpPr>
          <p:cNvPr id="6" name="TextBox 5">
            <a:extLst>
              <a:ext uri="{FF2B5EF4-FFF2-40B4-BE49-F238E27FC236}">
                <a16:creationId xmlns:a16="http://schemas.microsoft.com/office/drawing/2014/main" id="{633F17AD-8C19-4454-B51A-50BABF8CCBB8}"/>
              </a:ext>
            </a:extLst>
          </p:cNvPr>
          <p:cNvSpPr txBox="1"/>
          <p:nvPr/>
        </p:nvSpPr>
        <p:spPr>
          <a:xfrm>
            <a:off x="3415457" y="3979271"/>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Change-1080x675.jp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84142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automatically generated">
            <a:extLst>
              <a:ext uri="{FF2B5EF4-FFF2-40B4-BE49-F238E27FC236}">
                <a16:creationId xmlns:a16="http://schemas.microsoft.com/office/drawing/2014/main" id="{DD3F584B-A75A-4EFF-99AE-F1FA2536A6D5}"/>
              </a:ext>
            </a:extLst>
          </p:cNvPr>
          <p:cNvPicPr>
            <a:picLocks noChangeAspect="1"/>
          </p:cNvPicPr>
          <p:nvPr/>
        </p:nvPicPr>
        <p:blipFill rotWithShape="1">
          <a:blip r:embed="rId2">
            <a:alphaModFix amt="35000"/>
            <a:extLst>
              <a:ext uri="{837473B0-CC2E-450A-ABE3-18F120FF3D39}">
                <a1611:picAttrSrcUrl xmlns:a1611="http://schemas.microsoft.com/office/drawing/2016/11/main" xmlns="" r:id="rId3"/>
              </a:ext>
            </a:extLst>
          </a:blip>
          <a:srcRect r="3557" b="1"/>
          <a:stretch/>
        </p:blipFill>
        <p:spPr>
          <a:xfrm>
            <a:off x="3174" y="10"/>
            <a:ext cx="12192000" cy="6857990"/>
          </a:xfrm>
          <a:prstGeom prst="rect">
            <a:avLst/>
          </a:prstGeom>
        </p:spPr>
      </p:pic>
      <p:sp>
        <p:nvSpPr>
          <p:cNvPr id="2" name="Title 1">
            <a:extLst>
              <a:ext uri="{FF2B5EF4-FFF2-40B4-BE49-F238E27FC236}">
                <a16:creationId xmlns:a16="http://schemas.microsoft.com/office/drawing/2014/main" id="{3EF4CB0A-03DB-444C-87B2-167864F3EA5C}"/>
              </a:ext>
            </a:extLst>
          </p:cNvPr>
          <p:cNvSpPr>
            <a:spLocks noGrp="1"/>
          </p:cNvSpPr>
          <p:nvPr>
            <p:ph type="title"/>
          </p:nvPr>
        </p:nvSpPr>
        <p:spPr>
          <a:xfrm>
            <a:off x="684212" y="4487332"/>
            <a:ext cx="8534400" cy="1507067"/>
          </a:xfrm>
        </p:spPr>
        <p:txBody>
          <a:bodyPr>
            <a:normAutofit/>
          </a:bodyPr>
          <a:lstStyle/>
          <a:p>
            <a:r>
              <a:rPr lang="en-US" b="1" dirty="0"/>
              <a:t>Co-Teaching and Specially Designed Instruction</a:t>
            </a:r>
          </a:p>
        </p:txBody>
      </p:sp>
      <p:sp>
        <p:nvSpPr>
          <p:cNvPr id="3" name="Content Placeholder 2">
            <a:extLst>
              <a:ext uri="{FF2B5EF4-FFF2-40B4-BE49-F238E27FC236}">
                <a16:creationId xmlns:a16="http://schemas.microsoft.com/office/drawing/2014/main" id="{5550B538-49D1-4E95-B3DB-A93326CCAB86}"/>
              </a:ext>
            </a:extLst>
          </p:cNvPr>
          <p:cNvSpPr>
            <a:spLocks noGrp="1"/>
          </p:cNvSpPr>
          <p:nvPr>
            <p:ph idx="1"/>
          </p:nvPr>
        </p:nvSpPr>
        <p:spPr>
          <a:xfrm>
            <a:off x="684212" y="685800"/>
            <a:ext cx="8534400" cy="3615267"/>
          </a:xfrm>
        </p:spPr>
        <p:txBody>
          <a:bodyPr>
            <a:normAutofit/>
          </a:bodyPr>
          <a:lstStyle/>
          <a:p>
            <a:pPr marL="0" indent="0">
              <a:buNone/>
            </a:pPr>
            <a:r>
              <a:rPr lang="en-US" dirty="0">
                <a:solidFill>
                  <a:schemeClr val="tx1"/>
                </a:solidFill>
              </a:rPr>
              <a:t>The </a:t>
            </a:r>
            <a:r>
              <a:rPr lang="en-US" b="1" dirty="0">
                <a:solidFill>
                  <a:srgbClr val="FFFF00"/>
                </a:solidFill>
              </a:rPr>
              <a:t>co-development, co-implementation, and co-evaluation </a:t>
            </a:r>
            <a:r>
              <a:rPr lang="en-US" b="1" dirty="0">
                <a:solidFill>
                  <a:schemeClr val="tx1"/>
                </a:solidFill>
              </a:rPr>
              <a:t>of SDI </a:t>
            </a:r>
            <a:r>
              <a:rPr lang="en-US" dirty="0">
                <a:solidFill>
                  <a:schemeClr val="tx1"/>
                </a:solidFill>
              </a:rPr>
              <a:t>is reliant on the collection and analysis of data attributed to student growth over time; data that originates as part of the </a:t>
            </a:r>
            <a:r>
              <a:rPr lang="en-US" b="1" dirty="0">
                <a:solidFill>
                  <a:schemeClr val="tx1"/>
                </a:solidFill>
              </a:rPr>
              <a:t>general education framework</a:t>
            </a:r>
            <a:r>
              <a:rPr lang="en-US" dirty="0">
                <a:solidFill>
                  <a:schemeClr val="tx1"/>
                </a:solidFill>
              </a:rPr>
              <a:t>, where </a:t>
            </a:r>
            <a:r>
              <a:rPr lang="en-US" b="1" dirty="0">
                <a:solidFill>
                  <a:srgbClr val="FFFF00"/>
                </a:solidFill>
              </a:rPr>
              <a:t>high expectations drive results</a:t>
            </a:r>
            <a:r>
              <a:rPr lang="en-US" b="1" dirty="0">
                <a:solidFill>
                  <a:schemeClr val="tx1"/>
                </a:solidFill>
              </a:rPr>
              <a:t>. </a:t>
            </a:r>
          </a:p>
        </p:txBody>
      </p:sp>
      <p:sp>
        <p:nvSpPr>
          <p:cNvPr id="6" name="TextBox 5">
            <a:extLst>
              <a:ext uri="{FF2B5EF4-FFF2-40B4-BE49-F238E27FC236}">
                <a16:creationId xmlns:a16="http://schemas.microsoft.com/office/drawing/2014/main" id="{176FA7E6-5FC1-4DA8-9555-2D2A15CD1F8A}"/>
              </a:ext>
            </a:extLst>
          </p:cNvPr>
          <p:cNvSpPr txBox="1"/>
          <p:nvPr/>
        </p:nvSpPr>
        <p:spPr>
          <a:xfrm>
            <a:off x="9344715" y="665794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eoi.es/blogs/carlagabrielapui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17802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BDE8-6B32-4C39-8966-3D1E28AFB4C3}"/>
              </a:ext>
            </a:extLst>
          </p:cNvPr>
          <p:cNvSpPr>
            <a:spLocks noGrp="1"/>
          </p:cNvSpPr>
          <p:nvPr>
            <p:ph type="title"/>
          </p:nvPr>
        </p:nvSpPr>
        <p:spPr>
          <a:xfrm>
            <a:off x="1" y="5504155"/>
            <a:ext cx="12192000" cy="976544"/>
          </a:xfrm>
        </p:spPr>
        <p:txBody>
          <a:bodyPr>
            <a:normAutofit/>
          </a:bodyPr>
          <a:lstStyle/>
          <a:p>
            <a:r>
              <a:rPr lang="en-US" dirty="0"/>
              <a:t>IEP Development / Specially Designed Instruction</a:t>
            </a:r>
          </a:p>
        </p:txBody>
      </p:sp>
      <p:graphicFrame>
        <p:nvGraphicFramePr>
          <p:cNvPr id="12" name="Content Placeholder 2">
            <a:extLst>
              <a:ext uri="{FF2B5EF4-FFF2-40B4-BE49-F238E27FC236}">
                <a16:creationId xmlns:a16="http://schemas.microsoft.com/office/drawing/2014/main" id="{33117ABA-DBA0-4B25-BE7C-4295AC859F61}"/>
              </a:ext>
            </a:extLst>
          </p:cNvPr>
          <p:cNvGraphicFramePr>
            <a:graphicFrameLocks noGrp="1"/>
          </p:cNvGraphicFramePr>
          <p:nvPr>
            <p:ph idx="1"/>
            <p:extLst>
              <p:ext uri="{D42A27DB-BD31-4B8C-83A1-F6EECF244321}">
                <p14:modId xmlns:p14="http://schemas.microsoft.com/office/powerpoint/2010/main" val="168805194"/>
              </p:ext>
            </p:extLst>
          </p:nvPr>
        </p:nvGraphicFramePr>
        <p:xfrm>
          <a:off x="684212" y="701336"/>
          <a:ext cx="10820399" cy="452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605186B-6180-4B8A-9748-B5F122468905}"/>
              </a:ext>
            </a:extLst>
          </p:cNvPr>
          <p:cNvSpPr/>
          <p:nvPr/>
        </p:nvSpPr>
        <p:spPr>
          <a:xfrm>
            <a:off x="2276575" y="-145919"/>
            <a:ext cx="71416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IEP Co-Development</a:t>
            </a: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93712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945E3210-D15A-4003-967C-3EB3B3E32007}"/>
              </a:ext>
            </a:extLst>
          </p:cNvPr>
          <p:cNvPicPr>
            <a:picLocks noGrp="1" noChangeAspect="1"/>
          </p:cNvPicPr>
          <p:nvPr>
            <p:ph idx="1"/>
          </p:nvPr>
        </p:nvPicPr>
        <p:blipFill>
          <a:blip r:embed="rId2"/>
          <a:stretch>
            <a:fillRect/>
          </a:stretch>
        </p:blipFill>
        <p:spPr>
          <a:xfrm>
            <a:off x="1" y="0"/>
            <a:ext cx="12192000" cy="6993924"/>
          </a:xfrm>
        </p:spPr>
      </p:pic>
      <p:sp>
        <p:nvSpPr>
          <p:cNvPr id="2" name="Footer Placeholder 1"/>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18197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600CBB-0CF8-4237-8491-B7864363D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1F006-C181-43CB-8A63-9F7C3968B5DF}"/>
              </a:ext>
            </a:extLst>
          </p:cNvPr>
          <p:cNvSpPr>
            <a:spLocks noGrp="1"/>
          </p:cNvSpPr>
          <p:nvPr>
            <p:ph type="title"/>
          </p:nvPr>
        </p:nvSpPr>
        <p:spPr>
          <a:xfrm>
            <a:off x="1133089" y="5825419"/>
            <a:ext cx="9269412" cy="918280"/>
          </a:xfrm>
        </p:spPr>
        <p:txBody>
          <a:bodyPr anchor="ctr">
            <a:normAutofit/>
          </a:bodyPr>
          <a:lstStyle/>
          <a:p>
            <a:pPr algn="ctr"/>
            <a:r>
              <a:rPr lang="en-US" b="1" dirty="0">
                <a:solidFill>
                  <a:srgbClr val="FFFF00"/>
                </a:solidFill>
              </a:rPr>
              <a:t>Co-Teaching</a:t>
            </a:r>
          </a:p>
        </p:txBody>
      </p:sp>
      <p:sp>
        <p:nvSpPr>
          <p:cNvPr id="2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B2EF4BC2-D84C-413C-85A9-708EECAEB455}"/>
              </a:ext>
            </a:extLst>
          </p:cNvPr>
          <p:cNvGraphicFramePr>
            <a:graphicFrameLocks noGrp="1"/>
          </p:cNvGraphicFramePr>
          <p:nvPr>
            <p:ph idx="1"/>
            <p:extLst>
              <p:ext uri="{D42A27DB-BD31-4B8C-83A1-F6EECF244321}">
                <p14:modId xmlns:p14="http://schemas.microsoft.com/office/powerpoint/2010/main" val="1260674022"/>
              </p:ext>
            </p:extLst>
          </p:nvPr>
        </p:nvGraphicFramePr>
        <p:xfrm>
          <a:off x="107949" y="114299"/>
          <a:ext cx="11083925" cy="586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Connector 7">
            <a:extLst>
              <a:ext uri="{FF2B5EF4-FFF2-40B4-BE49-F238E27FC236}">
                <a16:creationId xmlns:a16="http://schemas.microsoft.com/office/drawing/2014/main" id="{223617D8-6BCE-47D3-BF00-52A042F2F741}"/>
              </a:ext>
            </a:extLst>
          </p:cNvPr>
          <p:cNvSpPr/>
          <p:nvPr/>
        </p:nvSpPr>
        <p:spPr>
          <a:xfrm>
            <a:off x="4638865" y="2324401"/>
            <a:ext cx="2041864" cy="206849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STANDARDS/</a:t>
            </a:r>
          </a:p>
          <a:p>
            <a:pPr algn="ctr"/>
            <a:r>
              <a:rPr lang="en-US" sz="1200" dirty="0"/>
              <a:t>CURRICULUM</a:t>
            </a:r>
          </a:p>
        </p:txBody>
      </p:sp>
      <p:sp>
        <p:nvSpPr>
          <p:cNvPr id="13" name="Oval 12">
            <a:extLst>
              <a:ext uri="{FF2B5EF4-FFF2-40B4-BE49-F238E27FC236}">
                <a16:creationId xmlns:a16="http://schemas.microsoft.com/office/drawing/2014/main" id="{95C706BC-D710-4A99-B4C4-EB24DE51FBC9}"/>
              </a:ext>
            </a:extLst>
          </p:cNvPr>
          <p:cNvSpPr/>
          <p:nvPr/>
        </p:nvSpPr>
        <p:spPr>
          <a:xfrm>
            <a:off x="6329979" y="1155376"/>
            <a:ext cx="1171651" cy="1054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CO-TEACHING MODELS</a:t>
            </a:r>
          </a:p>
        </p:txBody>
      </p:sp>
      <p:pic>
        <p:nvPicPr>
          <p:cNvPr id="14" name="Picture 13">
            <a:extLst>
              <a:ext uri="{FF2B5EF4-FFF2-40B4-BE49-F238E27FC236}">
                <a16:creationId xmlns:a16="http://schemas.microsoft.com/office/drawing/2014/main" id="{27C9A4FA-CE2C-49B8-9B85-0FD8C1F5954E}"/>
              </a:ext>
            </a:extLst>
          </p:cNvPr>
          <p:cNvPicPr>
            <a:picLocks noChangeAspect="1"/>
          </p:cNvPicPr>
          <p:nvPr/>
        </p:nvPicPr>
        <p:blipFill>
          <a:blip r:embed="rId7"/>
          <a:stretch>
            <a:fillRect/>
          </a:stretch>
        </p:blipFill>
        <p:spPr>
          <a:xfrm rot="1421704">
            <a:off x="5725285" y="432126"/>
            <a:ext cx="874629" cy="524778"/>
          </a:xfrm>
          <a:prstGeom prst="rect">
            <a:avLst/>
          </a:prstGeom>
        </p:spPr>
      </p:pic>
      <p:pic>
        <p:nvPicPr>
          <p:cNvPr id="15" name="Picture 14">
            <a:extLst>
              <a:ext uri="{FF2B5EF4-FFF2-40B4-BE49-F238E27FC236}">
                <a16:creationId xmlns:a16="http://schemas.microsoft.com/office/drawing/2014/main" id="{84D2B64A-096E-4E50-9B3B-970BFE42D4EE}"/>
              </a:ext>
            </a:extLst>
          </p:cNvPr>
          <p:cNvPicPr>
            <a:picLocks noChangeAspect="1"/>
          </p:cNvPicPr>
          <p:nvPr/>
        </p:nvPicPr>
        <p:blipFill>
          <a:blip r:embed="rId8"/>
          <a:stretch>
            <a:fillRect/>
          </a:stretch>
        </p:blipFill>
        <p:spPr>
          <a:xfrm>
            <a:off x="5366745" y="1147409"/>
            <a:ext cx="1136133" cy="681680"/>
          </a:xfrm>
          <a:prstGeom prst="rect">
            <a:avLst/>
          </a:prstGeom>
        </p:spPr>
      </p:pic>
      <p:pic>
        <p:nvPicPr>
          <p:cNvPr id="16" name="Picture 15">
            <a:extLst>
              <a:ext uri="{FF2B5EF4-FFF2-40B4-BE49-F238E27FC236}">
                <a16:creationId xmlns:a16="http://schemas.microsoft.com/office/drawing/2014/main" id="{5DDEB3D5-6AA0-44B6-B745-F28795902819}"/>
              </a:ext>
            </a:extLst>
          </p:cNvPr>
          <p:cNvPicPr>
            <a:picLocks noChangeAspect="1"/>
          </p:cNvPicPr>
          <p:nvPr/>
        </p:nvPicPr>
        <p:blipFill>
          <a:blip r:embed="rId9"/>
          <a:stretch>
            <a:fillRect/>
          </a:stretch>
        </p:blipFill>
        <p:spPr>
          <a:xfrm rot="2318733">
            <a:off x="3389890" y="993151"/>
            <a:ext cx="901313" cy="495213"/>
          </a:xfrm>
          <a:prstGeom prst="rect">
            <a:avLst/>
          </a:prstGeom>
        </p:spPr>
      </p:pic>
      <p:pic>
        <p:nvPicPr>
          <p:cNvPr id="17" name="Picture 16">
            <a:extLst>
              <a:ext uri="{FF2B5EF4-FFF2-40B4-BE49-F238E27FC236}">
                <a16:creationId xmlns:a16="http://schemas.microsoft.com/office/drawing/2014/main" id="{15B32F0F-EC05-4A0C-A00C-EF8745960291}"/>
              </a:ext>
            </a:extLst>
          </p:cNvPr>
          <p:cNvPicPr>
            <a:picLocks noChangeAspect="1"/>
          </p:cNvPicPr>
          <p:nvPr/>
        </p:nvPicPr>
        <p:blipFill>
          <a:blip r:embed="rId10"/>
          <a:stretch>
            <a:fillRect/>
          </a:stretch>
        </p:blipFill>
        <p:spPr>
          <a:xfrm rot="19670299">
            <a:off x="5074527" y="1973239"/>
            <a:ext cx="1170540" cy="702324"/>
          </a:xfrm>
          <a:prstGeom prst="rect">
            <a:avLst/>
          </a:prstGeom>
        </p:spPr>
      </p:pic>
      <p:pic>
        <p:nvPicPr>
          <p:cNvPr id="18" name="Picture 17">
            <a:extLst>
              <a:ext uri="{FF2B5EF4-FFF2-40B4-BE49-F238E27FC236}">
                <a16:creationId xmlns:a16="http://schemas.microsoft.com/office/drawing/2014/main" id="{F4798E0B-441A-4AF7-BA3B-FAF89FCDD483}"/>
              </a:ext>
            </a:extLst>
          </p:cNvPr>
          <p:cNvPicPr>
            <a:picLocks noChangeAspect="1"/>
          </p:cNvPicPr>
          <p:nvPr/>
        </p:nvPicPr>
        <p:blipFill>
          <a:blip r:embed="rId11"/>
          <a:stretch>
            <a:fillRect/>
          </a:stretch>
        </p:blipFill>
        <p:spPr>
          <a:xfrm rot="20526567">
            <a:off x="4371095" y="522619"/>
            <a:ext cx="1165934" cy="692625"/>
          </a:xfrm>
          <a:prstGeom prst="rect">
            <a:avLst/>
          </a:prstGeom>
        </p:spPr>
      </p:pic>
      <p:pic>
        <p:nvPicPr>
          <p:cNvPr id="20" name="Picture 19">
            <a:extLst>
              <a:ext uri="{FF2B5EF4-FFF2-40B4-BE49-F238E27FC236}">
                <a16:creationId xmlns:a16="http://schemas.microsoft.com/office/drawing/2014/main" id="{54901D8B-8748-4EB9-ABEB-07167F5384F4}"/>
              </a:ext>
            </a:extLst>
          </p:cNvPr>
          <p:cNvPicPr>
            <a:picLocks noChangeAspect="1"/>
          </p:cNvPicPr>
          <p:nvPr/>
        </p:nvPicPr>
        <p:blipFill>
          <a:blip r:embed="rId12"/>
          <a:stretch>
            <a:fillRect/>
          </a:stretch>
        </p:blipFill>
        <p:spPr>
          <a:xfrm rot="20116191">
            <a:off x="6985466" y="632611"/>
            <a:ext cx="874629" cy="524778"/>
          </a:xfrm>
          <a:prstGeom prst="rect">
            <a:avLst/>
          </a:prstGeom>
        </p:spPr>
      </p:pic>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34830658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06736-2D90-4AF8-B6A7-BE30ECE236A3}"/>
              </a:ext>
            </a:extLst>
          </p:cNvPr>
          <p:cNvSpPr>
            <a:spLocks noGrp="1"/>
          </p:cNvSpPr>
          <p:nvPr>
            <p:ph type="title"/>
          </p:nvPr>
        </p:nvSpPr>
        <p:spPr>
          <a:xfrm>
            <a:off x="7532710" y="620722"/>
            <a:ext cx="3518748" cy="1142462"/>
          </a:xfrm>
        </p:spPr>
        <p:txBody>
          <a:bodyPr anchor="b">
            <a:normAutofit/>
          </a:bodyPr>
          <a:lstStyle/>
          <a:p>
            <a:r>
              <a:rPr lang="en-US" sz="2800" b="1" dirty="0"/>
              <a:t>Co-Planning</a:t>
            </a:r>
          </a:p>
        </p:txBody>
      </p:sp>
      <p:sp>
        <p:nvSpPr>
          <p:cNvPr id="27"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8627E5-84F7-48C5-B189-EF1231A092E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026" r="3556" b="-3"/>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CC9B05E2-7500-40BD-944E-6D42224969F0}"/>
              </a:ext>
            </a:extLst>
          </p:cNvPr>
          <p:cNvSpPr>
            <a:spLocks noGrp="1"/>
          </p:cNvSpPr>
          <p:nvPr>
            <p:ph idx="1"/>
          </p:nvPr>
        </p:nvSpPr>
        <p:spPr>
          <a:xfrm>
            <a:off x="7532710" y="1822449"/>
            <a:ext cx="3479419" cy="3070226"/>
          </a:xfrm>
        </p:spPr>
        <p:txBody>
          <a:bodyPr anchor="t">
            <a:normAutofit/>
          </a:bodyPr>
          <a:lstStyle/>
          <a:p>
            <a:pPr>
              <a:lnSpc>
                <a:spcPct val="90000"/>
              </a:lnSpc>
            </a:pPr>
            <a:r>
              <a:rPr lang="en-US" sz="1400" b="1" dirty="0">
                <a:solidFill>
                  <a:srgbClr val="FFFF00"/>
                </a:solidFill>
              </a:rPr>
              <a:t>Plan for Design and Delivery of SDI</a:t>
            </a:r>
          </a:p>
          <a:p>
            <a:pPr lvl="1">
              <a:lnSpc>
                <a:spcPct val="90000"/>
              </a:lnSpc>
            </a:pPr>
            <a:r>
              <a:rPr lang="en-US" sz="1400" b="1" dirty="0"/>
              <a:t>Identify roles and responsibilities of general and special educators</a:t>
            </a:r>
          </a:p>
          <a:p>
            <a:pPr lvl="1">
              <a:lnSpc>
                <a:spcPct val="90000"/>
              </a:lnSpc>
            </a:pPr>
            <a:r>
              <a:rPr lang="en-US" sz="1400" b="1" dirty="0"/>
              <a:t>Identify timelines and co-teaching approaches</a:t>
            </a:r>
          </a:p>
          <a:p>
            <a:pPr lvl="1">
              <a:lnSpc>
                <a:spcPct val="90000"/>
              </a:lnSpc>
            </a:pPr>
            <a:r>
              <a:rPr lang="en-US" sz="1400" b="1" dirty="0"/>
              <a:t>Identify processes and procedures for progress monitoring and data collection aligned to IEP goals and objectives as well as curriculum goals and objectives.</a:t>
            </a:r>
          </a:p>
        </p:txBody>
      </p:sp>
      <p:grpSp>
        <p:nvGrpSpPr>
          <p:cNvPr id="29" name="Group 28">
            <a:extLst>
              <a:ext uri="{FF2B5EF4-FFF2-40B4-BE49-F238E27FC236}">
                <a16:creationId xmlns:a16="http://schemas.microsoft.com/office/drawing/2014/main"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787B29D3-3059-457A-8E4C-67D3E051889B}"/>
              </a:ext>
            </a:extLst>
          </p:cNvPr>
          <p:cNvSpPr txBox="1"/>
          <p:nvPr/>
        </p:nvSpPr>
        <p:spPr>
          <a:xfrm>
            <a:off x="9319099"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xeloromero.com/tag/innovacion-abierta">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11781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E45261-7584-4688-A4A3-724AC140F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730B1-F66A-42BB-8ADE-F77A083254F9}"/>
              </a:ext>
            </a:extLst>
          </p:cNvPr>
          <p:cNvSpPr>
            <a:spLocks noGrp="1"/>
          </p:cNvSpPr>
          <p:nvPr>
            <p:ph type="title"/>
          </p:nvPr>
        </p:nvSpPr>
        <p:spPr>
          <a:xfrm>
            <a:off x="672569" y="5469556"/>
            <a:ext cx="8534400" cy="1140005"/>
          </a:xfrm>
        </p:spPr>
        <p:txBody>
          <a:bodyPr>
            <a:normAutofit/>
          </a:bodyPr>
          <a:lstStyle/>
          <a:p>
            <a:r>
              <a:rPr lang="en-US" dirty="0">
                <a:solidFill>
                  <a:srgbClr val="FFFFFF"/>
                </a:solidFill>
              </a:rPr>
              <a:t>Planning</a:t>
            </a:r>
          </a:p>
        </p:txBody>
      </p:sp>
      <p:sp>
        <p:nvSpPr>
          <p:cNvPr id="21"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EEF4727-6B5C-4FA7-968D-912F35A4C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52FE142A-A0FD-4557-92D4-A7A7F27CBF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F84B8B9-9710-47C6-A3BC-99C562894D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93ADAE5-007B-4BBF-8DA6-2EB91A0BE7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3DB8E36-978B-4F5D-B278-B1F45C585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7484C8B-8B05-442F-A4F5-4192C7D0C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7" name="Content Placeholder 2">
            <a:extLst>
              <a:ext uri="{FF2B5EF4-FFF2-40B4-BE49-F238E27FC236}">
                <a16:creationId xmlns:a16="http://schemas.microsoft.com/office/drawing/2014/main" id="{84BA6D6D-F0DE-4102-BA8A-2E0D4BEE1491}"/>
              </a:ext>
            </a:extLst>
          </p:cNvPr>
          <p:cNvGraphicFramePr>
            <a:graphicFrameLocks noGrp="1"/>
          </p:cNvGraphicFramePr>
          <p:nvPr>
            <p:ph idx="1"/>
            <p:extLst>
              <p:ext uri="{D42A27DB-BD31-4B8C-83A1-F6EECF244321}">
                <p14:modId xmlns:p14="http://schemas.microsoft.com/office/powerpoint/2010/main" val="3953612994"/>
              </p:ext>
            </p:extLst>
          </p:nvPr>
        </p:nvGraphicFramePr>
        <p:xfrm>
          <a:off x="684212" y="620722"/>
          <a:ext cx="10968210" cy="5063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ross 3">
            <a:extLst>
              <a:ext uri="{FF2B5EF4-FFF2-40B4-BE49-F238E27FC236}">
                <a16:creationId xmlns:a16="http://schemas.microsoft.com/office/drawing/2014/main" id="{7D01CFF4-1F36-4CBE-AFD0-ECA80262AF31}"/>
              </a:ext>
            </a:extLst>
          </p:cNvPr>
          <p:cNvSpPr/>
          <p:nvPr/>
        </p:nvSpPr>
        <p:spPr>
          <a:xfrm>
            <a:off x="5705470" y="2674674"/>
            <a:ext cx="1168894" cy="912812"/>
          </a:xfrm>
          <a:prstGeom prst="plus">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CD0E490-D6F9-4A86-9EAC-227FD67762F1}"/>
              </a:ext>
            </a:extLst>
          </p:cNvPr>
          <p:cNvCxnSpPr/>
          <p:nvPr/>
        </p:nvCxnSpPr>
        <p:spPr>
          <a:xfrm>
            <a:off x="3271839" y="3832584"/>
            <a:ext cx="1925021" cy="26604"/>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4328762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0512F9CB-A1A0-4043-A103-F6A4B94B69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DBE6588-EE16-4389-857C-86A156D49E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7FD48D2-B0A7-413D-B947-AA55AC1296D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BE668D0-D906-4EEE-B32F-8C028624B8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1DE67A3-B8F6-4CFD-A8E0-D15200F231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6" name="Rectangle 65">
            <a:extLst>
              <a:ext uri="{FF2B5EF4-FFF2-40B4-BE49-F238E27FC236}">
                <a16:creationId xmlns:a16="http://schemas.microsoft.com/office/drawing/2014/main" id="{762362DE-7747-4D8B-99FA-8E36F0B15F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97D7D-763A-46EA-A0CF-EF4D652684DA}"/>
              </a:ext>
            </a:extLst>
          </p:cNvPr>
          <p:cNvSpPr>
            <a:spLocks noGrp="1"/>
          </p:cNvSpPr>
          <p:nvPr>
            <p:ph type="title"/>
          </p:nvPr>
        </p:nvSpPr>
        <p:spPr>
          <a:xfrm>
            <a:off x="5135754" y="628617"/>
            <a:ext cx="6653792" cy="3028983"/>
          </a:xfrm>
        </p:spPr>
        <p:txBody>
          <a:bodyPr vert="horz" lIns="91440" tIns="45720" rIns="91440" bIns="45720" rtlCol="0" anchor="b">
            <a:normAutofit/>
          </a:bodyPr>
          <a:lstStyle/>
          <a:p>
            <a:pPr>
              <a:lnSpc>
                <a:spcPct val="90000"/>
              </a:lnSpc>
            </a:pPr>
            <a:r>
              <a:rPr lang="en-US" sz="2600" b="1" dirty="0">
                <a:solidFill>
                  <a:srgbClr val="FFFF00"/>
                </a:solidFill>
              </a:rPr>
              <a:t>Yield</a:t>
            </a:r>
            <a:r>
              <a:rPr lang="en-US" sz="2600" dirty="0"/>
              <a:t> for </a:t>
            </a:r>
            <a:r>
              <a:rPr lang="en-US" sz="2600" b="1" dirty="0">
                <a:solidFill>
                  <a:srgbClr val="FFFF00"/>
                </a:solidFill>
              </a:rPr>
              <a:t>Positive Outcomes </a:t>
            </a:r>
            <a:r>
              <a:rPr lang="en-US" sz="2600" dirty="0"/>
              <a:t>When Free Appropriate public Education (FAPE) </a:t>
            </a:r>
            <a:r>
              <a:rPr lang="en-US" sz="2600" b="1" dirty="0">
                <a:solidFill>
                  <a:srgbClr val="FFFF00"/>
                </a:solidFill>
              </a:rPr>
              <a:t>Intersects</a:t>
            </a:r>
            <a:r>
              <a:rPr lang="en-US" sz="2600" dirty="0"/>
              <a:t> with Co-Teaching, Specially Designed Instruction, Universal Design for Learning and High Leverage Practices.</a:t>
            </a:r>
            <a:br>
              <a:rPr lang="en-US" sz="2600" dirty="0"/>
            </a:br>
            <a:endParaRPr lang="en-US" sz="2600" dirty="0"/>
          </a:p>
        </p:txBody>
      </p:sp>
      <p:pic>
        <p:nvPicPr>
          <p:cNvPr id="5" name="Content Placeholder 4" descr="A sign on the side of a road&#10;&#10;Description automatically generated">
            <a:extLst>
              <a:ext uri="{FF2B5EF4-FFF2-40B4-BE49-F238E27FC236}">
                <a16:creationId xmlns:a16="http://schemas.microsoft.com/office/drawing/2014/main" id="{D68D5485-89B3-400E-8ACE-E492C7C6B3E7}"/>
              </a:ext>
            </a:extLst>
          </p:cNvPr>
          <p:cNvPicPr>
            <a:picLocks noGrp="1" noChangeAspect="1"/>
          </p:cNvPicPr>
          <p:nvPr>
            <p:ph idx="1"/>
          </p:nvPr>
        </p:nvPicPr>
        <p:blipFill rotWithShape="1">
          <a:blip r:embed="rId2"/>
          <a:srcRect l="5392" r="3187" b="-1"/>
          <a:stretch/>
        </p:blipFill>
        <p:spPr>
          <a:xfrm>
            <a:off x="1098003" y="628617"/>
            <a:ext cx="3553119" cy="5276088"/>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68" name="Group 67">
            <a:extLst>
              <a:ext uri="{FF2B5EF4-FFF2-40B4-BE49-F238E27FC236}">
                <a16:creationId xmlns:a16="http://schemas.microsoft.com/office/drawing/2014/main" id="{25123E6E-F713-4254-A6BF-358CC8EC6C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9" name="Straight Connector 68">
              <a:extLst>
                <a:ext uri="{FF2B5EF4-FFF2-40B4-BE49-F238E27FC236}">
                  <a16:creationId xmlns:a16="http://schemas.microsoft.com/office/drawing/2014/main" id="{2F690FE0-5412-4598-8AD6-769BB36E2C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4850BB6-6709-408E-BEFD-24DC5E3C29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A03B410-983E-40D8-A4EA-2BB747CB00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2B92421-6A58-4A51-AB7D-B97EA85E30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D092B0B-C6FB-4CDC-ABE8-5C817CAC6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07169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DC76A1-EC44-40E8-A43D-02D015C424CF}"/>
              </a:ext>
            </a:extLst>
          </p:cNvPr>
          <p:cNvPicPr>
            <a:picLocks noChangeAspect="1"/>
          </p:cNvPicPr>
          <p:nvPr/>
        </p:nvPicPr>
        <p:blipFill rotWithShape="1">
          <a:blip r:embed="rId2">
            <a:alphaModFix amt="35000"/>
            <a:extLst>
              <a:ext uri="{837473B0-CC2E-450A-ABE3-18F120FF3D39}">
                <a1611:picAttrSrcUrl xmlns:a1611="http://schemas.microsoft.com/office/drawing/2016/11/main" xmlns="" r:id="rId3"/>
              </a:ext>
            </a:extLst>
          </a:blip>
          <a:srcRect t="8799" b="16201"/>
          <a:stretch/>
        </p:blipFill>
        <p:spPr>
          <a:xfrm>
            <a:off x="0" y="10"/>
            <a:ext cx="12192000" cy="6857990"/>
          </a:xfrm>
          <a:prstGeom prst="rect">
            <a:avLst/>
          </a:prstGeom>
        </p:spPr>
      </p:pic>
      <p:sp>
        <p:nvSpPr>
          <p:cNvPr id="2" name="Title 1">
            <a:extLst>
              <a:ext uri="{FF2B5EF4-FFF2-40B4-BE49-F238E27FC236}">
                <a16:creationId xmlns:a16="http://schemas.microsoft.com/office/drawing/2014/main" id="{74A9DBFC-7DC9-4159-AB23-16756C86F9D1}"/>
              </a:ext>
            </a:extLst>
          </p:cNvPr>
          <p:cNvSpPr>
            <a:spLocks noGrp="1"/>
          </p:cNvSpPr>
          <p:nvPr>
            <p:ph type="title"/>
          </p:nvPr>
        </p:nvSpPr>
        <p:spPr>
          <a:xfrm>
            <a:off x="684212" y="4487332"/>
            <a:ext cx="8534400" cy="1507067"/>
          </a:xfrm>
        </p:spPr>
        <p:txBody>
          <a:bodyPr>
            <a:normAutofit/>
          </a:bodyPr>
          <a:lstStyle/>
          <a:p>
            <a:r>
              <a:rPr lang="en-US"/>
              <a:t>Unit Planning</a:t>
            </a:r>
          </a:p>
        </p:txBody>
      </p:sp>
      <p:graphicFrame>
        <p:nvGraphicFramePr>
          <p:cNvPr id="16" name="Content Placeholder 2">
            <a:extLst>
              <a:ext uri="{FF2B5EF4-FFF2-40B4-BE49-F238E27FC236}">
                <a16:creationId xmlns:a16="http://schemas.microsoft.com/office/drawing/2014/main" id="{4F188ABE-59BD-4F0E-9070-382D55BE1075}"/>
              </a:ext>
            </a:extLst>
          </p:cNvPr>
          <p:cNvGraphicFramePr>
            <a:graphicFrameLocks noGrp="1"/>
          </p:cNvGraphicFramePr>
          <p:nvPr>
            <p:ph idx="1"/>
            <p:extLst>
              <p:ext uri="{D42A27DB-BD31-4B8C-83A1-F6EECF244321}">
                <p14:modId xmlns:p14="http://schemas.microsoft.com/office/powerpoint/2010/main" val="1387000873"/>
              </p:ext>
            </p:extLst>
          </p:nvPr>
        </p:nvGraphicFramePr>
        <p:xfrm>
          <a:off x="684212" y="685800"/>
          <a:ext cx="8534400" cy="3615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A8289275-D95B-4725-BC53-82E43C1EEF78}"/>
              </a:ext>
            </a:extLst>
          </p:cNvPr>
          <p:cNvSpPr txBox="1"/>
          <p:nvPr/>
        </p:nvSpPr>
        <p:spPr>
          <a:xfrm>
            <a:off x="9322273"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log.socketsandlightbulbs.com/2012/06/24/4-essentials-agile-plannin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427054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7 Points 1">
            <a:extLst>
              <a:ext uri="{FF2B5EF4-FFF2-40B4-BE49-F238E27FC236}">
                <a16:creationId xmlns:a16="http://schemas.microsoft.com/office/drawing/2014/main" id="{8D59AC23-8AD5-452F-AE09-05D88ECB7F74}"/>
              </a:ext>
            </a:extLst>
          </p:cNvPr>
          <p:cNvSpPr/>
          <p:nvPr/>
        </p:nvSpPr>
        <p:spPr>
          <a:xfrm>
            <a:off x="6525087" y="3000652"/>
            <a:ext cx="1828800" cy="1731146"/>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F18AD7F-4D83-4EC9-9447-1E42B4749EFB}"/>
              </a:ext>
            </a:extLst>
          </p:cNvPr>
          <p:cNvPicPr>
            <a:picLocks noGrp="1" noChangeAspect="1"/>
          </p:cNvPicPr>
          <p:nvPr>
            <p:ph idx="1"/>
          </p:nvPr>
        </p:nvPicPr>
        <p:blipFill>
          <a:blip r:embed="rId2"/>
          <a:stretch>
            <a:fillRect/>
          </a:stretch>
        </p:blipFill>
        <p:spPr>
          <a:xfrm>
            <a:off x="-210065" y="-68741"/>
            <a:ext cx="12402065" cy="6759146"/>
          </a:xfrm>
        </p:spPr>
      </p:pic>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80456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EB24D0-200B-4B6A-A4D8-EB67848388C3}"/>
              </a:ext>
            </a:extLst>
          </p:cNvPr>
          <p:cNvPicPr>
            <a:picLocks noGrp="1" noChangeAspect="1"/>
          </p:cNvPicPr>
          <p:nvPr>
            <p:ph idx="1"/>
          </p:nvPr>
        </p:nvPicPr>
        <p:blipFill rotWithShape="1">
          <a:blip r:embed="rId2"/>
          <a:srcRect l="21715" t="14756" r="23740" b="10935"/>
          <a:stretch/>
        </p:blipFill>
        <p:spPr>
          <a:xfrm>
            <a:off x="704850" y="123826"/>
            <a:ext cx="10115550" cy="6524624"/>
          </a:xfrm>
          <a:prstGeom prst="rect">
            <a:avLst/>
          </a:prstGeom>
        </p:spPr>
      </p:pic>
      <p:sp>
        <p:nvSpPr>
          <p:cNvPr id="2" name="Footer Placeholder 1"/>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425951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3DA9-D98A-4FAA-B0AC-E160AD14E6A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6DBD3F-9680-4EE9-B93A-9842E6157926}"/>
              </a:ext>
            </a:extLst>
          </p:cNvPr>
          <p:cNvPicPr>
            <a:picLocks noGrp="1" noChangeAspect="1"/>
          </p:cNvPicPr>
          <p:nvPr>
            <p:ph idx="1"/>
          </p:nvPr>
        </p:nvPicPr>
        <p:blipFill rotWithShape="1">
          <a:blip r:embed="rId2"/>
          <a:srcRect l="22159" t="22926" r="22999" b="10935"/>
          <a:stretch/>
        </p:blipFill>
        <p:spPr>
          <a:xfrm>
            <a:off x="266700" y="247649"/>
            <a:ext cx="11687175" cy="5991225"/>
          </a:xfrm>
          <a:prstGeom prst="rect">
            <a:avLst/>
          </a:prstGeom>
        </p:spPr>
      </p:pic>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1664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D9F3-D489-4B27-8FC3-C7628B3C1AA0}"/>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9E7FB52-D509-4F78-8E55-C097C38D361F}"/>
              </a:ext>
            </a:extLst>
          </p:cNvPr>
          <p:cNvPicPr>
            <a:picLocks noGrp="1" noChangeAspect="1"/>
          </p:cNvPicPr>
          <p:nvPr>
            <p:ph idx="1"/>
          </p:nvPr>
        </p:nvPicPr>
        <p:blipFill rotWithShape="1">
          <a:blip r:embed="rId2"/>
          <a:srcRect l="22159" t="17918" r="24333" b="11199"/>
          <a:stretch/>
        </p:blipFill>
        <p:spPr>
          <a:xfrm>
            <a:off x="447675" y="266700"/>
            <a:ext cx="11287125" cy="6115050"/>
          </a:xfrm>
          <a:prstGeom prst="rect">
            <a:avLst/>
          </a:prstGeom>
        </p:spPr>
      </p:pic>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38334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1A9D8-EAD2-42D5-BB1A-C3867BE2F916}"/>
              </a:ext>
            </a:extLst>
          </p:cNvPr>
          <p:cNvSpPr>
            <a:spLocks noGrp="1"/>
          </p:cNvSpPr>
          <p:nvPr>
            <p:ph type="title"/>
          </p:nvPr>
        </p:nvSpPr>
        <p:spPr>
          <a:xfrm>
            <a:off x="7532710" y="620722"/>
            <a:ext cx="3518748" cy="1142462"/>
          </a:xfrm>
        </p:spPr>
        <p:txBody>
          <a:bodyPr anchor="b">
            <a:normAutofit/>
          </a:bodyPr>
          <a:lstStyle/>
          <a:p>
            <a:r>
              <a:rPr lang="en-US" sz="2600" b="1" dirty="0">
                <a:solidFill>
                  <a:srgbClr val="FFFF00"/>
                </a:solidFill>
              </a:rPr>
              <a:t>Decrease Barriers </a:t>
            </a:r>
            <a:r>
              <a:rPr lang="en-US" sz="2600" dirty="0"/>
              <a:t>to Learning</a:t>
            </a:r>
          </a:p>
        </p:txBody>
      </p:sp>
      <p:sp>
        <p:nvSpPr>
          <p:cNvPr id="22"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04869BF7-5D70-47FE-A280-CADE4FCFCE2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94" r="4794"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F0F76BF7-AC72-4929-A423-C391B6DB30D3}"/>
              </a:ext>
            </a:extLst>
          </p:cNvPr>
          <p:cNvSpPr>
            <a:spLocks noGrp="1"/>
          </p:cNvSpPr>
          <p:nvPr>
            <p:ph idx="1"/>
          </p:nvPr>
        </p:nvSpPr>
        <p:spPr>
          <a:xfrm>
            <a:off x="7532710" y="1822449"/>
            <a:ext cx="3479419" cy="3070226"/>
          </a:xfrm>
        </p:spPr>
        <p:txBody>
          <a:bodyPr anchor="t">
            <a:normAutofit/>
          </a:bodyPr>
          <a:lstStyle/>
          <a:p>
            <a:r>
              <a:rPr lang="en-US" sz="1400" b="1"/>
              <a:t>Incorporate the Principles of Universal Design for Learning.</a:t>
            </a:r>
          </a:p>
          <a:p>
            <a:pPr lvl="1"/>
            <a:r>
              <a:rPr lang="en-US" sz="1400" b="1"/>
              <a:t>The WHAT of LEARNING</a:t>
            </a:r>
          </a:p>
          <a:p>
            <a:pPr lvl="1"/>
            <a:r>
              <a:rPr lang="en-US" sz="1400" b="1"/>
              <a:t>The HOW of LEARNING</a:t>
            </a:r>
          </a:p>
          <a:p>
            <a:pPr lvl="1"/>
            <a:r>
              <a:rPr lang="en-US" sz="1400" b="1"/>
              <a:t>The WHY of LEARNING</a:t>
            </a:r>
          </a:p>
          <a:p>
            <a:pPr marL="0" indent="0">
              <a:buNone/>
            </a:pPr>
            <a:endParaRPr lang="en-US" sz="1400"/>
          </a:p>
          <a:p>
            <a:pPr marL="0" indent="0">
              <a:buNone/>
            </a:pPr>
            <a:endParaRPr lang="en-US" sz="1400"/>
          </a:p>
          <a:p>
            <a:endParaRPr lang="en-US" sz="1400"/>
          </a:p>
        </p:txBody>
      </p:sp>
      <p:grpSp>
        <p:nvGrpSpPr>
          <p:cNvPr id="15" name="Group 14">
            <a:extLst>
              <a:ext uri="{FF2B5EF4-FFF2-40B4-BE49-F238E27FC236}">
                <a16:creationId xmlns:a16="http://schemas.microsoft.com/office/drawing/2014/main"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EE51E1DA-9BAF-418E-821C-1F830783CEF7}"/>
              </a:ext>
            </a:extLst>
          </p:cNvPr>
          <p:cNvSpPr txBox="1"/>
          <p:nvPr/>
        </p:nvSpPr>
        <p:spPr>
          <a:xfrm>
            <a:off x="9482605" y="6657945"/>
            <a:ext cx="270939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36224492@N06/8972769231">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xmlns="" val="tx"/>
                    </a:ext>
                  </a:extLst>
                </a:hlinkClick>
              </a:rPr>
              <a:t>CC BY-NC</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419239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268C0D52-2F08-46EC-BA26-BD703D606EA4}"/>
              </a:ext>
            </a:extLst>
          </p:cNvPr>
          <p:cNvPicPr>
            <a:picLocks noChangeAspect="1"/>
          </p:cNvPicPr>
          <p:nvPr/>
        </p:nvPicPr>
        <p:blipFill rotWithShape="1">
          <a:blip r:embed="rId3">
            <a:alphaModFix amt="25000"/>
            <a:extLst>
              <a:ext uri="{837473B0-CC2E-450A-ABE3-18F120FF3D39}">
                <a1611:picAttrSrcUrl xmlns:a1611="http://schemas.microsoft.com/office/drawing/2016/11/main" xmlns="" r:id="rId4"/>
              </a:ext>
            </a:extLst>
          </a:blip>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4D6C2A48-3E0F-4A0C-AA97-A3FCD20C575F}"/>
              </a:ext>
            </a:extLst>
          </p:cNvPr>
          <p:cNvSpPr>
            <a:spLocks noGrp="1"/>
          </p:cNvSpPr>
          <p:nvPr>
            <p:ph type="title"/>
          </p:nvPr>
        </p:nvSpPr>
        <p:spPr>
          <a:xfrm>
            <a:off x="684212" y="4487332"/>
            <a:ext cx="8534400" cy="1507067"/>
          </a:xfrm>
        </p:spPr>
        <p:txBody>
          <a:bodyPr>
            <a:normAutofit/>
          </a:bodyPr>
          <a:lstStyle/>
          <a:p>
            <a:r>
              <a:rPr lang="en-US"/>
              <a:t>Universal Design for Learning</a:t>
            </a:r>
          </a:p>
        </p:txBody>
      </p:sp>
      <p:sp>
        <p:nvSpPr>
          <p:cNvPr id="3" name="Content Placeholder 2">
            <a:extLst>
              <a:ext uri="{FF2B5EF4-FFF2-40B4-BE49-F238E27FC236}">
                <a16:creationId xmlns:a16="http://schemas.microsoft.com/office/drawing/2014/main" id="{99AB3A97-48A9-4723-B874-E9886FCC87FE}"/>
              </a:ext>
            </a:extLst>
          </p:cNvPr>
          <p:cNvSpPr>
            <a:spLocks noGrp="1"/>
          </p:cNvSpPr>
          <p:nvPr>
            <p:ph idx="1"/>
          </p:nvPr>
        </p:nvSpPr>
        <p:spPr>
          <a:xfrm>
            <a:off x="684211" y="685800"/>
            <a:ext cx="10145713" cy="3615267"/>
          </a:xfrm>
        </p:spPr>
        <p:txBody>
          <a:bodyPr>
            <a:normAutofit/>
          </a:bodyPr>
          <a:lstStyle/>
          <a:p>
            <a:pPr marL="0" indent="0">
              <a:buNone/>
            </a:pPr>
            <a:r>
              <a:rPr lang="en-US" sz="3200" dirty="0">
                <a:solidFill>
                  <a:schemeClr val="tx1"/>
                </a:solidFill>
              </a:rPr>
              <a:t>Universal Design for Learning (UDL) is a framework to improve and optimize teaching and learning </a:t>
            </a:r>
            <a:r>
              <a:rPr lang="en-US" sz="3200" b="1" dirty="0">
                <a:solidFill>
                  <a:srgbClr val="FFFF00"/>
                </a:solidFill>
              </a:rPr>
              <a:t>for all people </a:t>
            </a:r>
            <a:r>
              <a:rPr lang="en-US" sz="3200" dirty="0">
                <a:solidFill>
                  <a:schemeClr val="tx1"/>
                </a:solidFill>
              </a:rPr>
              <a:t>based on scientific insights into how humans learn.</a:t>
            </a:r>
          </a:p>
        </p:txBody>
      </p:sp>
      <p:grpSp>
        <p:nvGrpSpPr>
          <p:cNvPr id="37" name="Group 26">
            <a:extLst>
              <a:ext uri="{FF2B5EF4-FFF2-40B4-BE49-F238E27FC236}">
                <a16:creationId xmlns:a16="http://schemas.microsoft.com/office/drawing/2014/main" id="{24B32265-D526-44B2-B82E-8977DFEFB4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9A453D36-EF7F-403B-A9E0-553E1F0B3A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28">
              <a:extLst>
                <a:ext uri="{FF2B5EF4-FFF2-40B4-BE49-F238E27FC236}">
                  <a16:creationId xmlns:a16="http://schemas.microsoft.com/office/drawing/2014/main" id="{3E7E8D9E-8474-4515-9EEB-0B46BE8EF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86A1812-CCD3-429E-AAAE-CC335A33F8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B9509C-1B73-4063-8E69-E9024ACED1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4BEF3D9-6561-4BA4-AD81-AC90EF33F6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A3C02484-458F-4738-8045-49259BFBCB57}"/>
              </a:ext>
            </a:extLst>
          </p:cNvPr>
          <p:cNvSpPr txBox="1"/>
          <p:nvPr/>
        </p:nvSpPr>
        <p:spPr>
          <a:xfrm>
            <a:off x="9341541" y="665794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achiras21.blogspot.com/">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100265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2D8CD66-6E34-4232-868C-F61EC84AFC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6" name="Straight Connector 34">
              <a:extLst>
                <a:ext uri="{FF2B5EF4-FFF2-40B4-BE49-F238E27FC236}">
                  <a16:creationId xmlns:a16="http://schemas.microsoft.com/office/drawing/2014/main" id="{BA1EDB24-D25E-4498-9742-07355DA2B1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E5C3020-0F81-4919-9D1F-B6ED9A8353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36">
              <a:extLst>
                <a:ext uri="{FF2B5EF4-FFF2-40B4-BE49-F238E27FC236}">
                  <a16:creationId xmlns:a16="http://schemas.microsoft.com/office/drawing/2014/main" id="{83ECD783-8E88-4D10-99BD-C579F0CA2A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9EDE005-2618-4634-B693-DAB7F60138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4252634-CD2F-416D-80D4-1C184472B0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1" name="Content Placeholder 2" descr="A screenshot of a cell phone&#10;&#10;Description automatically generated">
            <a:extLst>
              <a:ext uri="{FF2B5EF4-FFF2-40B4-BE49-F238E27FC236}">
                <a16:creationId xmlns:a16="http://schemas.microsoft.com/office/drawing/2014/main" id="{61BF7916-EC98-4811-8108-E251FAB2C596}"/>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t="7701" b="23068"/>
          <a:stretch/>
        </p:blipFill>
        <p:spPr>
          <a:xfrm>
            <a:off x="20" y="10"/>
            <a:ext cx="12191980" cy="6857990"/>
          </a:xfrm>
          <a:prstGeom prst="rect">
            <a:avLst/>
          </a:prstGeom>
        </p:spPr>
      </p:pic>
      <p:sp>
        <p:nvSpPr>
          <p:cNvPr id="5" name="TextBox 4">
            <a:extLst>
              <a:ext uri="{FF2B5EF4-FFF2-40B4-BE49-F238E27FC236}">
                <a16:creationId xmlns:a16="http://schemas.microsoft.com/office/drawing/2014/main" id="{8ED3CEDC-889B-4A2C-89B5-E2C509EDEBD3}"/>
              </a:ext>
            </a:extLst>
          </p:cNvPr>
          <p:cNvSpPr txBox="1"/>
          <p:nvPr/>
        </p:nvSpPr>
        <p:spPr>
          <a:xfrm>
            <a:off x="9511459" y="6657945"/>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udloncampus.cast.org/page/udl_about">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2" name="Footer Placeholder 1"/>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623568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876104C-9B4B-47E7-9C72-04E3A0BC5FF8}"/>
              </a:ext>
            </a:extLst>
          </p:cNvPr>
          <p:cNvSpPr>
            <a:spLocks noGrp="1"/>
          </p:cNvSpPr>
          <p:nvPr>
            <p:ph type="title"/>
          </p:nvPr>
        </p:nvSpPr>
        <p:spPr>
          <a:xfrm>
            <a:off x="7362825" y="941424"/>
            <a:ext cx="4648200" cy="3248611"/>
          </a:xfrm>
        </p:spPr>
        <p:txBody>
          <a:bodyPr>
            <a:normAutofit/>
          </a:bodyPr>
          <a:lstStyle/>
          <a:p>
            <a:r>
              <a:rPr lang="en-US" dirty="0">
                <a:solidFill>
                  <a:srgbClr val="FFFFFF"/>
                </a:solidFill>
              </a:rPr>
              <a:t>The </a:t>
            </a:r>
            <a:r>
              <a:rPr lang="en-US" b="1" dirty="0">
                <a:solidFill>
                  <a:srgbClr val="FFFF00"/>
                </a:solidFill>
              </a:rPr>
              <a:t>WHAT</a:t>
            </a:r>
            <a:r>
              <a:rPr lang="en-US" dirty="0">
                <a:solidFill>
                  <a:srgbClr val="FFFFFF"/>
                </a:solidFill>
              </a:rPr>
              <a:t> of LEARNING</a:t>
            </a:r>
          </a:p>
        </p:txBody>
      </p:sp>
      <p:graphicFrame>
        <p:nvGraphicFramePr>
          <p:cNvPr id="5" name="Content Placeholder 2">
            <a:extLst>
              <a:ext uri="{FF2B5EF4-FFF2-40B4-BE49-F238E27FC236}">
                <a16:creationId xmlns:a16="http://schemas.microsoft.com/office/drawing/2014/main" id="{1F81040F-3D6B-407C-9A5F-B64E20DC8077}"/>
              </a:ext>
            </a:extLst>
          </p:cNvPr>
          <p:cNvGraphicFramePr>
            <a:graphicFrameLocks noGrp="1"/>
          </p:cNvGraphicFramePr>
          <p:nvPr>
            <p:ph idx="1"/>
            <p:extLst>
              <p:ext uri="{D42A27DB-BD31-4B8C-83A1-F6EECF244321}">
                <p14:modId xmlns:p14="http://schemas.microsoft.com/office/powerpoint/2010/main" val="4258538540"/>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62552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AE15F32-B61E-4B30-83AC-6FE18D5B5452}"/>
              </a:ext>
            </a:extLst>
          </p:cNvPr>
          <p:cNvSpPr>
            <a:spLocks noGrp="1"/>
          </p:cNvSpPr>
          <p:nvPr>
            <p:ph type="title"/>
          </p:nvPr>
        </p:nvSpPr>
        <p:spPr>
          <a:xfrm>
            <a:off x="8588661" y="941424"/>
            <a:ext cx="3043896" cy="3248611"/>
          </a:xfrm>
        </p:spPr>
        <p:txBody>
          <a:bodyPr>
            <a:normAutofit/>
          </a:bodyPr>
          <a:lstStyle/>
          <a:p>
            <a:r>
              <a:rPr lang="en-US" dirty="0">
                <a:solidFill>
                  <a:srgbClr val="FFFFFF"/>
                </a:solidFill>
              </a:rPr>
              <a:t>The </a:t>
            </a:r>
            <a:r>
              <a:rPr lang="en-US" b="1" dirty="0">
                <a:solidFill>
                  <a:srgbClr val="FFFF00"/>
                </a:solidFill>
              </a:rPr>
              <a:t>HOW</a:t>
            </a:r>
            <a:r>
              <a:rPr lang="en-US" dirty="0">
                <a:solidFill>
                  <a:srgbClr val="FFFFFF"/>
                </a:solidFill>
              </a:rPr>
              <a:t> of LEARNING</a:t>
            </a:r>
          </a:p>
        </p:txBody>
      </p:sp>
      <p:graphicFrame>
        <p:nvGraphicFramePr>
          <p:cNvPr id="5" name="Content Placeholder 2">
            <a:extLst>
              <a:ext uri="{FF2B5EF4-FFF2-40B4-BE49-F238E27FC236}">
                <a16:creationId xmlns:a16="http://schemas.microsoft.com/office/drawing/2014/main" id="{FF030163-4DE8-4598-AA15-B3483779E280}"/>
              </a:ext>
            </a:extLst>
          </p:cNvPr>
          <p:cNvGraphicFramePr>
            <a:graphicFrameLocks noGrp="1"/>
          </p:cNvGraphicFramePr>
          <p:nvPr>
            <p:ph idx="1"/>
            <p:extLst>
              <p:ext uri="{D42A27DB-BD31-4B8C-83A1-F6EECF244321}">
                <p14:modId xmlns:p14="http://schemas.microsoft.com/office/powerpoint/2010/main" val="2480924059"/>
              </p:ext>
            </p:extLst>
          </p:nvPr>
        </p:nvGraphicFramePr>
        <p:xfrm>
          <a:off x="940644" y="85726"/>
          <a:ext cx="7664951" cy="6524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4579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6" name="Rectangle 45">
            <a:extLst>
              <a:ext uri="{FF2B5EF4-FFF2-40B4-BE49-F238E27FC236}">
                <a16:creationId xmlns:a16="http://schemas.microsoft.com/office/drawing/2014/main" id="{C5BDD1EA-D8C1-45AF-9F0A-14A2A137BA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F62CC-076B-4B1E-8D68-D4E7659A9426}"/>
              </a:ext>
            </a:extLst>
          </p:cNvPr>
          <p:cNvSpPr>
            <a:spLocks noGrp="1"/>
          </p:cNvSpPr>
          <p:nvPr>
            <p:ph type="title"/>
          </p:nvPr>
        </p:nvSpPr>
        <p:spPr>
          <a:xfrm>
            <a:off x="7532710" y="628617"/>
            <a:ext cx="3971902" cy="3028983"/>
          </a:xfrm>
        </p:spPr>
        <p:txBody>
          <a:bodyPr vert="horz" lIns="91440" tIns="45720" rIns="91440" bIns="45720" rtlCol="0" anchor="b">
            <a:normAutofit/>
          </a:bodyPr>
          <a:lstStyle/>
          <a:p>
            <a:pPr>
              <a:lnSpc>
                <a:spcPct val="90000"/>
              </a:lnSpc>
            </a:pPr>
            <a:r>
              <a:rPr lang="en-US" sz="4100" dirty="0"/>
              <a:t>It’s time to </a:t>
            </a:r>
            <a:r>
              <a:rPr lang="en-US" sz="4100" b="1" dirty="0">
                <a:solidFill>
                  <a:srgbClr val="FFFF00"/>
                </a:solidFill>
              </a:rPr>
              <a:t>REVISE</a:t>
            </a:r>
            <a:r>
              <a:rPr lang="en-US" sz="4100" dirty="0"/>
              <a:t> our Co-Teaching </a:t>
            </a:r>
            <a:r>
              <a:rPr lang="en-US" sz="4100" dirty="0" smtClean="0"/>
              <a:t>PRACTICES.</a:t>
            </a:r>
            <a:endParaRPr lang="en-US" sz="4100" dirty="0"/>
          </a:p>
        </p:txBody>
      </p:sp>
      <p:sp>
        <p:nvSpPr>
          <p:cNvPr id="48"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8" descr="A close up of a street sign on a pole&#10;&#10;Description automatically generated">
            <a:extLst>
              <a:ext uri="{FF2B5EF4-FFF2-40B4-BE49-F238E27FC236}">
                <a16:creationId xmlns:a16="http://schemas.microsoft.com/office/drawing/2014/main" id="{78BCE8DE-D45F-4DC4-9FDE-3FFBA34CD0B8}"/>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l="5489" r="-1" b="-1"/>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50" name="Group 49">
            <a:extLst>
              <a:ext uri="{FF2B5EF4-FFF2-40B4-BE49-F238E27FC236}">
                <a16:creationId xmlns:a16="http://schemas.microsoft.com/office/drawing/2014/main" id="{A779F34F-2960-4B81-BA08-445B6F6A0C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1" name="Straight Connector 50">
              <a:extLst>
                <a:ext uri="{FF2B5EF4-FFF2-40B4-BE49-F238E27FC236}">
                  <a16:creationId xmlns:a16="http://schemas.microsoft.com/office/drawing/2014/main" id="{10A57ACC-416F-4A5D-B7F7-DDA9886A3A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6522B4F-50C4-4FCE-8AE2-3789D63ED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C3978FC-B5D1-42BE-B086-BC2A733D5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CED99F1-340D-4970-8E66-3B28E927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0A54E39-63C0-4847-A766-C6B74FEB48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2D568D97-36FB-4339-B57B-3F0B9D306B3A}"/>
              </a:ext>
            </a:extLst>
          </p:cNvPr>
          <p:cNvSpPr txBox="1"/>
          <p:nvPr/>
        </p:nvSpPr>
        <p:spPr>
          <a:xfrm>
            <a:off x="9511459" y="6870700"/>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dangerousharvests.blogspot.com/2011_11_01_archive.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10" name="TextBox 9">
            <a:extLst>
              <a:ext uri="{FF2B5EF4-FFF2-40B4-BE49-F238E27FC236}">
                <a16:creationId xmlns:a16="http://schemas.microsoft.com/office/drawing/2014/main" id="{B1161E90-FBEB-487B-99AC-593F78FC0E02}"/>
              </a:ext>
            </a:extLst>
          </p:cNvPr>
          <p:cNvSpPr txBox="1"/>
          <p:nvPr/>
        </p:nvSpPr>
        <p:spPr>
          <a:xfrm>
            <a:off x="6648300" y="6870700"/>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olcatteacher.blogspot.com/2012/06/we-need-education-victory-garden-iste12.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14315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793B-D266-4E25-84B0-BC45896B6081}"/>
              </a:ext>
            </a:extLst>
          </p:cNvPr>
          <p:cNvSpPr>
            <a:spLocks noGrp="1"/>
          </p:cNvSpPr>
          <p:nvPr>
            <p:ph type="title"/>
          </p:nvPr>
        </p:nvSpPr>
        <p:spPr>
          <a:xfrm>
            <a:off x="684212" y="4487332"/>
            <a:ext cx="8534400" cy="1507067"/>
          </a:xfrm>
        </p:spPr>
        <p:txBody>
          <a:bodyPr>
            <a:normAutofit/>
          </a:bodyPr>
          <a:lstStyle/>
          <a:p>
            <a:r>
              <a:rPr lang="en-US" dirty="0"/>
              <a:t>The </a:t>
            </a:r>
            <a:r>
              <a:rPr lang="en-US" b="1" dirty="0">
                <a:solidFill>
                  <a:srgbClr val="FFFF00"/>
                </a:solidFill>
              </a:rPr>
              <a:t>WHY</a:t>
            </a:r>
            <a:r>
              <a:rPr lang="en-US" dirty="0"/>
              <a:t> of LEARNING</a:t>
            </a:r>
          </a:p>
        </p:txBody>
      </p:sp>
      <p:graphicFrame>
        <p:nvGraphicFramePr>
          <p:cNvPr id="5" name="Content Placeholder 2">
            <a:extLst>
              <a:ext uri="{FF2B5EF4-FFF2-40B4-BE49-F238E27FC236}">
                <a16:creationId xmlns:a16="http://schemas.microsoft.com/office/drawing/2014/main" id="{7DD74FD5-D36F-4D0E-BDB9-C77A100F7499}"/>
              </a:ext>
            </a:extLst>
          </p:cNvPr>
          <p:cNvGraphicFramePr>
            <a:graphicFrameLocks noGrp="1"/>
          </p:cNvGraphicFramePr>
          <p:nvPr>
            <p:ph idx="1"/>
            <p:extLst>
              <p:ext uri="{D42A27DB-BD31-4B8C-83A1-F6EECF244321}">
                <p14:modId xmlns:p14="http://schemas.microsoft.com/office/powerpoint/2010/main" val="2702248640"/>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20149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701F-8D0D-4F41-8F5B-3F5F16229BD8}"/>
              </a:ext>
            </a:extLst>
          </p:cNvPr>
          <p:cNvSpPr>
            <a:spLocks noGrp="1"/>
          </p:cNvSpPr>
          <p:nvPr>
            <p:ph type="title"/>
          </p:nvPr>
        </p:nvSpPr>
        <p:spPr>
          <a:xfrm>
            <a:off x="232757" y="2768461"/>
            <a:ext cx="5087389" cy="3570173"/>
          </a:xfrm>
        </p:spPr>
        <p:txBody>
          <a:bodyPr anchor="t">
            <a:normAutofit/>
          </a:bodyPr>
          <a:lstStyle/>
          <a:p>
            <a:r>
              <a:rPr lang="en-US" sz="4400" dirty="0"/>
              <a:t>High-Leverage Practices</a:t>
            </a:r>
            <a:br>
              <a:rPr lang="en-US" sz="4400" dirty="0"/>
            </a:br>
            <a:endParaRPr lang="en-US" sz="4400" dirty="0"/>
          </a:p>
        </p:txBody>
      </p:sp>
      <p:graphicFrame>
        <p:nvGraphicFramePr>
          <p:cNvPr id="14" name="Content Placeholder 2">
            <a:extLst>
              <a:ext uri="{FF2B5EF4-FFF2-40B4-BE49-F238E27FC236}">
                <a16:creationId xmlns:a16="http://schemas.microsoft.com/office/drawing/2014/main" id="{2E24A204-3868-4B6D-A862-08B6ED994420}"/>
              </a:ext>
            </a:extLst>
          </p:cNvPr>
          <p:cNvGraphicFramePr>
            <a:graphicFrameLocks noGrp="1"/>
          </p:cNvGraphicFramePr>
          <p:nvPr>
            <p:ph idx="1"/>
            <p:extLst>
              <p:ext uri="{D42A27DB-BD31-4B8C-83A1-F6EECF244321}">
                <p14:modId xmlns:p14="http://schemas.microsoft.com/office/powerpoint/2010/main" val="2567491457"/>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2AAE3DD0-53BE-4720-A740-A8168FDE2D2A}"/>
              </a:ext>
            </a:extLst>
          </p:cNvPr>
          <p:cNvGrpSpPr/>
          <p:nvPr/>
        </p:nvGrpSpPr>
        <p:grpSpPr>
          <a:xfrm>
            <a:off x="1174414" y="469985"/>
            <a:ext cx="2005821" cy="1203493"/>
            <a:chOff x="2879228" y="411"/>
            <a:chExt cx="2005821" cy="1203493"/>
          </a:xfrm>
        </p:grpSpPr>
        <p:sp>
          <p:nvSpPr>
            <p:cNvPr id="5" name="Rectangle 4">
              <a:extLst>
                <a:ext uri="{FF2B5EF4-FFF2-40B4-BE49-F238E27FC236}">
                  <a16:creationId xmlns:a16="http://schemas.microsoft.com/office/drawing/2014/main" id="{00AE5931-D386-4D32-BE9A-F456A1CD0A8C}"/>
                </a:ext>
              </a:extLst>
            </p:cNvPr>
            <p:cNvSpPr/>
            <p:nvPr/>
          </p:nvSpPr>
          <p:spPr>
            <a:xfrm>
              <a:off x="2879228" y="411"/>
              <a:ext cx="2005821" cy="1203493"/>
            </a:xfrm>
            <a:prstGeom prst="rect">
              <a:avLst/>
            </a:prstGeom>
          </p:spPr>
          <p:style>
            <a:lnRef idx="3">
              <a:schemeClr val="lt1">
                <a:hueOff val="0"/>
                <a:satOff val="0"/>
                <a:lumOff val="0"/>
                <a:alphaOff val="0"/>
              </a:schemeClr>
            </a:lnRef>
            <a:fillRef idx="1">
              <a:schemeClr val="accent2">
                <a:hueOff val="-1459072"/>
                <a:satOff val="-1317"/>
                <a:lumOff val="-294"/>
                <a:alphaOff val="0"/>
              </a:schemeClr>
            </a:fillRef>
            <a:effectRef idx="1">
              <a:schemeClr val="accent2">
                <a:hueOff val="-1459072"/>
                <a:satOff val="-1317"/>
                <a:lumOff val="-294"/>
                <a:alphaOff val="0"/>
              </a:schemeClr>
            </a:effectRef>
            <a:fontRef idx="minor">
              <a:schemeClr val="lt1"/>
            </a:fontRef>
          </p:style>
        </p:sp>
        <p:sp>
          <p:nvSpPr>
            <p:cNvPr id="6" name="TextBox 5">
              <a:extLst>
                <a:ext uri="{FF2B5EF4-FFF2-40B4-BE49-F238E27FC236}">
                  <a16:creationId xmlns:a16="http://schemas.microsoft.com/office/drawing/2014/main" id="{8904AD8E-096C-4497-8742-D0FE9D10A0B5}"/>
                </a:ext>
              </a:extLst>
            </p:cNvPr>
            <p:cNvSpPr txBox="1"/>
            <p:nvPr/>
          </p:nvSpPr>
          <p:spPr>
            <a:xfrm>
              <a:off x="2879228" y="411"/>
              <a:ext cx="2005821" cy="1203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8287" tIns="103169" rIns="98287" bIns="103169" numCol="1" spcCol="1270" anchor="ctr" anchorCtr="0">
              <a:noAutofit/>
            </a:bodyPr>
            <a:lstStyle/>
            <a:p>
              <a:pPr marL="0" lvl="0" indent="0" algn="ctr" defTabSz="711200">
                <a:lnSpc>
                  <a:spcPct val="90000"/>
                </a:lnSpc>
                <a:spcBef>
                  <a:spcPct val="0"/>
                </a:spcBef>
                <a:spcAft>
                  <a:spcPct val="35000"/>
                </a:spcAft>
                <a:buNone/>
              </a:pPr>
              <a:r>
                <a:rPr lang="en-US" sz="1600" kern="1200" dirty="0"/>
                <a:t>High-Leverage Practices</a:t>
              </a:r>
            </a:p>
          </p:txBody>
        </p:sp>
      </p:gr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219225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C3D5FA4-F82E-4C18-BCC1-4535DBF9EF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5ECD3-6213-4BCC-A76D-4ACA9AA75B14}"/>
              </a:ext>
            </a:extLst>
          </p:cNvPr>
          <p:cNvSpPr>
            <a:spLocks noGrp="1"/>
          </p:cNvSpPr>
          <p:nvPr>
            <p:ph type="title"/>
          </p:nvPr>
        </p:nvSpPr>
        <p:spPr>
          <a:xfrm>
            <a:off x="7163155" y="1756836"/>
            <a:ext cx="4582002" cy="1896533"/>
          </a:xfrm>
        </p:spPr>
        <p:txBody>
          <a:bodyPr anchor="b">
            <a:normAutofit fontScale="90000"/>
          </a:bodyPr>
          <a:lstStyle/>
          <a:p>
            <a:r>
              <a:rPr lang="en-US" sz="4900" b="1" dirty="0">
                <a:solidFill>
                  <a:schemeClr val="bg1"/>
                </a:solidFill>
              </a:rPr>
              <a:t>Resources</a:t>
            </a:r>
            <a:r>
              <a:rPr lang="en-US" sz="2800" b="1" dirty="0">
                <a:solidFill>
                  <a:srgbClr val="FFFF00"/>
                </a:solidFill>
              </a:rPr>
              <a:t/>
            </a:r>
            <a:br>
              <a:rPr lang="en-US" sz="2800" b="1" dirty="0">
                <a:solidFill>
                  <a:srgbClr val="FFFF00"/>
                </a:solidFill>
              </a:rPr>
            </a:br>
            <a:r>
              <a:rPr lang="en-US" sz="2800" b="1" dirty="0">
                <a:solidFill>
                  <a:srgbClr val="FFFF00"/>
                </a:solidFill>
              </a:rPr>
              <a:t/>
            </a:r>
            <a:br>
              <a:rPr lang="en-US" sz="2800" b="1" dirty="0">
                <a:solidFill>
                  <a:srgbClr val="FFFF00"/>
                </a:solidFill>
              </a:rPr>
            </a:br>
            <a:r>
              <a:rPr lang="en-US" sz="2800" b="1" dirty="0">
                <a:solidFill>
                  <a:srgbClr val="FFFF00"/>
                </a:solidFill>
              </a:rPr>
              <a:t>High-Leverage Practices </a:t>
            </a:r>
            <a:br>
              <a:rPr lang="en-US" sz="2800" b="1" dirty="0">
                <a:solidFill>
                  <a:srgbClr val="FFFF00"/>
                </a:solidFill>
              </a:rPr>
            </a:br>
            <a:endParaRPr lang="en-US" sz="2800" b="1" dirty="0">
              <a:solidFill>
                <a:srgbClr val="FFFF00"/>
              </a:solidFill>
            </a:endParaRPr>
          </a:p>
        </p:txBody>
      </p:sp>
      <p:sp>
        <p:nvSpPr>
          <p:cNvPr id="14" name="Snip Single Corner Rectangle 1">
            <a:extLst>
              <a:ext uri="{FF2B5EF4-FFF2-40B4-BE49-F238E27FC236}">
                <a16:creationId xmlns:a16="http://schemas.microsoft.com/office/drawing/2014/main" id="{CB3A4E7E-2BCD-448F-9B6F-A0ED6A7711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8509" y="786117"/>
            <a:ext cx="3302666" cy="2397590"/>
          </a:xfrm>
          <a:prstGeom prst="snip1Rect">
            <a:avLst>
              <a:gd name="adj" fmla="val 21472"/>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hlinkClick r:id="rId2"/>
            <a:extLst>
              <a:ext uri="{FF2B5EF4-FFF2-40B4-BE49-F238E27FC236}">
                <a16:creationId xmlns:a16="http://schemas.microsoft.com/office/drawing/2014/main" id="{999FFE28-27F7-4B38-98AB-A8A3BB7C77EB}"/>
              </a:ext>
            </a:extLst>
          </p:cNvPr>
          <p:cNvPicPr>
            <a:picLocks noChangeAspect="1"/>
          </p:cNvPicPr>
          <p:nvPr/>
        </p:nvPicPr>
        <p:blipFill rotWithShape="1">
          <a:blip r:embed="rId3"/>
          <a:srcRect l="17721" t="10507" r="19199" b="3855"/>
          <a:stretch/>
        </p:blipFill>
        <p:spPr>
          <a:xfrm>
            <a:off x="1101496" y="962026"/>
            <a:ext cx="2713194" cy="2071946"/>
          </a:xfrm>
          <a:custGeom>
            <a:avLst/>
            <a:gdLst>
              <a:gd name="connsiteX0" fmla="*/ 456876 w 2969600"/>
              <a:gd name="connsiteY0" fmla="*/ 0 h 2071946"/>
              <a:gd name="connsiteX1" fmla="*/ 2969600 w 2969600"/>
              <a:gd name="connsiteY1" fmla="*/ 0 h 2071946"/>
              <a:gd name="connsiteX2" fmla="*/ 2969600 w 2969600"/>
              <a:gd name="connsiteY2" fmla="*/ 2071946 h 2071946"/>
              <a:gd name="connsiteX3" fmla="*/ 0 w 2969600"/>
              <a:gd name="connsiteY3" fmla="*/ 2071946 h 2071946"/>
              <a:gd name="connsiteX4" fmla="*/ 0 w 2969600"/>
              <a:gd name="connsiteY4" fmla="*/ 456876 h 207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600" h="2071946">
                <a:moveTo>
                  <a:pt x="456876" y="0"/>
                </a:moveTo>
                <a:lnTo>
                  <a:pt x="2969600" y="0"/>
                </a:lnTo>
                <a:lnTo>
                  <a:pt x="2969600" y="2071946"/>
                </a:lnTo>
                <a:lnTo>
                  <a:pt x="0" y="2071946"/>
                </a:lnTo>
                <a:lnTo>
                  <a:pt x="0" y="456876"/>
                </a:lnTo>
                <a:close/>
              </a:path>
            </a:pathLst>
          </a:custGeom>
        </p:spPr>
      </p:pic>
      <p:sp>
        <p:nvSpPr>
          <p:cNvPr id="16" name="Snip Single Corner Rectangle 25">
            <a:extLst>
              <a:ext uri="{FF2B5EF4-FFF2-40B4-BE49-F238E27FC236}">
                <a16:creationId xmlns:a16="http://schemas.microsoft.com/office/drawing/2014/main" id="{8F250A93-4119-4174-A2CB-9E60532227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7156" y="792751"/>
            <a:ext cx="2759582" cy="2390956"/>
          </a:xfrm>
          <a:prstGeom prst="snip1Rect">
            <a:avLst>
              <a:gd name="adj"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hlinkClick r:id="rId4"/>
            <a:extLst>
              <a:ext uri="{FF2B5EF4-FFF2-40B4-BE49-F238E27FC236}">
                <a16:creationId xmlns:a16="http://schemas.microsoft.com/office/drawing/2014/main" id="{7C1E9044-04EE-4ACC-8F66-711B22BCB144}"/>
              </a:ext>
            </a:extLst>
          </p:cNvPr>
          <p:cNvPicPr>
            <a:picLocks noChangeAspect="1"/>
          </p:cNvPicPr>
          <p:nvPr/>
        </p:nvPicPr>
        <p:blipFill rotWithShape="1">
          <a:blip r:embed="rId5"/>
          <a:srcRect l="9280" t="9091" r="9659" b="7071"/>
          <a:stretch/>
        </p:blipFill>
        <p:spPr>
          <a:xfrm>
            <a:off x="4444442" y="1304779"/>
            <a:ext cx="2385010" cy="1387527"/>
          </a:xfrm>
          <a:prstGeom prst="rect">
            <a:avLst/>
          </a:prstGeom>
        </p:spPr>
      </p:pic>
      <p:sp>
        <p:nvSpPr>
          <p:cNvPr id="28" name="Snip Single Corner Rectangle 32">
            <a:extLst>
              <a:ext uri="{FF2B5EF4-FFF2-40B4-BE49-F238E27FC236}">
                <a16:creationId xmlns:a16="http://schemas.microsoft.com/office/drawing/2014/main" id="{EFC1094E-8DFC-49E5-A4B1-051C01283D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509" y="3355734"/>
            <a:ext cx="3302666" cy="2390957"/>
          </a:xfrm>
          <a:prstGeom prst="snip1Rect">
            <a:avLst>
              <a:gd name="adj"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hlinkClick r:id="rId6"/>
            <a:extLst>
              <a:ext uri="{FF2B5EF4-FFF2-40B4-BE49-F238E27FC236}">
                <a16:creationId xmlns:a16="http://schemas.microsoft.com/office/drawing/2014/main" id="{1A806482-4CC8-438D-BAD6-D3DB665A228A}"/>
              </a:ext>
            </a:extLst>
          </p:cNvPr>
          <p:cNvPicPr>
            <a:picLocks noChangeAspect="1"/>
          </p:cNvPicPr>
          <p:nvPr/>
        </p:nvPicPr>
        <p:blipFill rotWithShape="1">
          <a:blip r:embed="rId7"/>
          <a:srcRect l="31577" t="15442" r="32271" b="4338"/>
          <a:stretch/>
        </p:blipFill>
        <p:spPr>
          <a:xfrm>
            <a:off x="1627662" y="3525010"/>
            <a:ext cx="1660861" cy="2073033"/>
          </a:xfrm>
          <a:prstGeom prst="rect">
            <a:avLst/>
          </a:prstGeom>
        </p:spPr>
      </p:pic>
      <p:sp>
        <p:nvSpPr>
          <p:cNvPr id="29" name="Snip Single Corner Rectangle 19">
            <a:extLst>
              <a:ext uri="{FF2B5EF4-FFF2-40B4-BE49-F238E27FC236}">
                <a16:creationId xmlns:a16="http://schemas.microsoft.com/office/drawing/2014/main" id="{ED98C3EE-435A-4C4C-AA17-476EEE23A3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277591" y="3352981"/>
            <a:ext cx="2761384" cy="2389183"/>
          </a:xfrm>
          <a:prstGeom prst="snip1Rect">
            <a:avLst>
              <a:gd name="adj" fmla="val 24208"/>
            </a:avLst>
          </a:prstGeom>
          <a:solidFill>
            <a:schemeClr val="tx1"/>
          </a:solidFill>
          <a:ln>
            <a:noFill/>
          </a:ln>
          <a:effectLst>
            <a:innerShdw blurRad="57150" dist="38100" dir="60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hlinkClick r:id="rId8"/>
            <a:extLst>
              <a:ext uri="{FF2B5EF4-FFF2-40B4-BE49-F238E27FC236}">
                <a16:creationId xmlns:a16="http://schemas.microsoft.com/office/drawing/2014/main" id="{A3A960BD-3473-48AF-998F-FE6624D0804B}"/>
              </a:ext>
            </a:extLst>
          </p:cNvPr>
          <p:cNvPicPr>
            <a:picLocks noChangeAspect="1"/>
          </p:cNvPicPr>
          <p:nvPr/>
        </p:nvPicPr>
        <p:blipFill rotWithShape="1">
          <a:blip r:embed="rId9"/>
          <a:srcRect t="16671" r="5780" b="5459"/>
          <a:stretch/>
        </p:blipFill>
        <p:spPr>
          <a:xfrm>
            <a:off x="4461145" y="3997360"/>
            <a:ext cx="2385010" cy="1108765"/>
          </a:xfrm>
          <a:custGeom>
            <a:avLst/>
            <a:gdLst>
              <a:gd name="connsiteX0" fmla="*/ 0 w 2385010"/>
              <a:gd name="connsiteY0" fmla="*/ 0 h 2053465"/>
              <a:gd name="connsiteX1" fmla="*/ 2385010 w 2385010"/>
              <a:gd name="connsiteY1" fmla="*/ 0 h 2053465"/>
              <a:gd name="connsiteX2" fmla="*/ 2385010 w 2385010"/>
              <a:gd name="connsiteY2" fmla="*/ 1578360 h 2053465"/>
              <a:gd name="connsiteX3" fmla="*/ 1909905 w 2385010"/>
              <a:gd name="connsiteY3" fmla="*/ 2053465 h 2053465"/>
              <a:gd name="connsiteX4" fmla="*/ 0 w 2385010"/>
              <a:gd name="connsiteY4" fmla="*/ 2053465 h 205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10" h="2053465">
                <a:moveTo>
                  <a:pt x="0" y="0"/>
                </a:moveTo>
                <a:lnTo>
                  <a:pt x="2385010" y="0"/>
                </a:lnTo>
                <a:lnTo>
                  <a:pt x="2385010" y="1578360"/>
                </a:lnTo>
                <a:lnTo>
                  <a:pt x="1909905" y="2053465"/>
                </a:lnTo>
                <a:lnTo>
                  <a:pt x="0" y="2053465"/>
                </a:lnTo>
                <a:close/>
              </a:path>
            </a:pathLst>
          </a:custGeom>
        </p:spPr>
      </p:pic>
      <p:grpSp>
        <p:nvGrpSpPr>
          <p:cNvPr id="22" name="Group 21">
            <a:extLst>
              <a:ext uri="{FF2B5EF4-FFF2-40B4-BE49-F238E27FC236}">
                <a16:creationId xmlns:a16="http://schemas.microsoft.com/office/drawing/2014/main" id="{A742748B-85F7-44FE-8FCB-C21EDABC13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2292" y="2963333"/>
            <a:ext cx="1896535" cy="2218267"/>
            <a:chOff x="10292292" y="2963333"/>
            <a:chExt cx="1896535" cy="2218267"/>
          </a:xfrm>
        </p:grpSpPr>
        <p:cxnSp>
          <p:nvCxnSpPr>
            <p:cNvPr id="30" name="Straight Connector 22">
              <a:extLst>
                <a:ext uri="{FF2B5EF4-FFF2-40B4-BE49-F238E27FC236}">
                  <a16:creationId xmlns:a16="http://schemas.microsoft.com/office/drawing/2014/main" id="{42A904B3-E333-4F24-B6C3-FCB1866D18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23">
              <a:extLst>
                <a:ext uri="{FF2B5EF4-FFF2-40B4-BE49-F238E27FC236}">
                  <a16:creationId xmlns:a16="http://schemas.microsoft.com/office/drawing/2014/main" id="{9996DDE0-2D05-403D-A0A4-825AA8461E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699485" y="3190344"/>
              <a:ext cx="1489342" cy="148934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24">
              <a:extLst>
                <a:ext uri="{FF2B5EF4-FFF2-40B4-BE49-F238E27FC236}">
                  <a16:creationId xmlns:a16="http://schemas.microsoft.com/office/drawing/2014/main" id="{ECD5A13D-8852-405A-9C55-40E86FA61F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970B3CE-CF68-46F4-B1F6-5F6E293C00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93CF2F8-38D8-4D16-B37B-5FD2CA9D75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34098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600CBB-0CF8-4237-8491-B7864363D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43E90-CB3D-4757-9B2F-E36BB10CD741}"/>
              </a:ext>
            </a:extLst>
          </p:cNvPr>
          <p:cNvSpPr>
            <a:spLocks noGrp="1"/>
          </p:cNvSpPr>
          <p:nvPr>
            <p:ph type="title"/>
          </p:nvPr>
        </p:nvSpPr>
        <p:spPr>
          <a:xfrm>
            <a:off x="684212" y="4799010"/>
            <a:ext cx="9269412" cy="1155267"/>
          </a:xfrm>
        </p:spPr>
        <p:txBody>
          <a:bodyPr anchor="ctr">
            <a:normAutofit/>
          </a:bodyPr>
          <a:lstStyle/>
          <a:p>
            <a:r>
              <a:rPr lang="en-US" dirty="0">
                <a:solidFill>
                  <a:srgbClr val="FFFFFF"/>
                </a:solidFill>
              </a:rPr>
              <a:t>Collaboration Components of SDI</a:t>
            </a:r>
          </a:p>
        </p:txBody>
      </p:sp>
      <p:sp>
        <p:nvSpPr>
          <p:cNvPr id="19"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803371-F767-4F01-993C-4437209B563B}"/>
              </a:ext>
            </a:extLst>
          </p:cNvPr>
          <p:cNvGraphicFramePr>
            <a:graphicFrameLocks noGrp="1"/>
          </p:cNvGraphicFramePr>
          <p:nvPr>
            <p:ph idx="1"/>
            <p:extLst>
              <p:ext uri="{D42A27DB-BD31-4B8C-83A1-F6EECF244321}">
                <p14:modId xmlns:p14="http://schemas.microsoft.com/office/powerpoint/2010/main" val="124469309"/>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58713425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600CBB-0CF8-4237-8491-B7864363D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FDFAF-6521-427C-8249-02D2E823EE11}"/>
              </a:ext>
            </a:extLst>
          </p:cNvPr>
          <p:cNvSpPr>
            <a:spLocks noGrp="1"/>
          </p:cNvSpPr>
          <p:nvPr>
            <p:ph type="title"/>
          </p:nvPr>
        </p:nvSpPr>
        <p:spPr>
          <a:xfrm>
            <a:off x="684212" y="4799010"/>
            <a:ext cx="9269412" cy="1155267"/>
          </a:xfrm>
        </p:spPr>
        <p:txBody>
          <a:bodyPr anchor="ctr">
            <a:normAutofit/>
          </a:bodyPr>
          <a:lstStyle/>
          <a:p>
            <a:r>
              <a:rPr lang="en-US">
                <a:solidFill>
                  <a:srgbClr val="FFFFFF"/>
                </a:solidFill>
              </a:rPr>
              <a:t>Assessment Components of SDI</a:t>
            </a:r>
          </a:p>
        </p:txBody>
      </p:sp>
      <p:sp>
        <p:nvSpPr>
          <p:cNvPr id="12"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C26158-2CE7-48E5-ADA6-09E24991F5CD}"/>
              </a:ext>
            </a:extLst>
          </p:cNvPr>
          <p:cNvGraphicFramePr>
            <a:graphicFrameLocks noGrp="1"/>
          </p:cNvGraphicFramePr>
          <p:nvPr>
            <p:ph idx="1"/>
            <p:extLst>
              <p:ext uri="{D42A27DB-BD31-4B8C-83A1-F6EECF244321}">
                <p14:modId xmlns:p14="http://schemas.microsoft.com/office/powerpoint/2010/main" val="3091037810"/>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60769078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600CBB-0CF8-4237-8491-B7864363D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B4058-9BD4-49F0-8CC1-2A68E31CE5E2}"/>
              </a:ext>
            </a:extLst>
          </p:cNvPr>
          <p:cNvSpPr>
            <a:spLocks noGrp="1"/>
          </p:cNvSpPr>
          <p:nvPr>
            <p:ph type="title"/>
          </p:nvPr>
        </p:nvSpPr>
        <p:spPr>
          <a:xfrm>
            <a:off x="684212" y="4799010"/>
            <a:ext cx="9269412" cy="1155267"/>
          </a:xfrm>
        </p:spPr>
        <p:txBody>
          <a:bodyPr anchor="ctr">
            <a:normAutofit/>
          </a:bodyPr>
          <a:lstStyle/>
          <a:p>
            <a:pPr>
              <a:lnSpc>
                <a:spcPct val="90000"/>
              </a:lnSpc>
            </a:pPr>
            <a:r>
              <a:rPr lang="en-US" dirty="0">
                <a:solidFill>
                  <a:srgbClr val="FFFFFF"/>
                </a:solidFill>
              </a:rPr>
              <a:t>Social/Emotional/Behavioral Components of SDI</a:t>
            </a:r>
          </a:p>
        </p:txBody>
      </p:sp>
      <p:sp>
        <p:nvSpPr>
          <p:cNvPr id="19"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CAEC903-C50F-4E6D-A737-7BDCBB66B206}"/>
              </a:ext>
            </a:extLst>
          </p:cNvPr>
          <p:cNvGraphicFramePr>
            <a:graphicFrameLocks noGrp="1"/>
          </p:cNvGraphicFramePr>
          <p:nvPr>
            <p:ph idx="1"/>
            <p:extLst>
              <p:ext uri="{D42A27DB-BD31-4B8C-83A1-F6EECF244321}">
                <p14:modId xmlns:p14="http://schemas.microsoft.com/office/powerpoint/2010/main" val="1095760421"/>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5919717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600CBB-0CF8-4237-8491-B7864363D2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2418D-07EF-4B6C-9C07-86158E82E27B}"/>
              </a:ext>
            </a:extLst>
          </p:cNvPr>
          <p:cNvSpPr>
            <a:spLocks noGrp="1"/>
          </p:cNvSpPr>
          <p:nvPr>
            <p:ph type="title"/>
          </p:nvPr>
        </p:nvSpPr>
        <p:spPr>
          <a:xfrm>
            <a:off x="684212" y="4799010"/>
            <a:ext cx="9269412" cy="1155267"/>
          </a:xfrm>
        </p:spPr>
        <p:txBody>
          <a:bodyPr anchor="ctr">
            <a:normAutofit/>
          </a:bodyPr>
          <a:lstStyle/>
          <a:p>
            <a:r>
              <a:rPr lang="en-US">
                <a:solidFill>
                  <a:srgbClr val="FFFFFF"/>
                </a:solidFill>
              </a:rPr>
              <a:t>Instructional Components of SDI</a:t>
            </a:r>
          </a:p>
        </p:txBody>
      </p:sp>
      <p:sp>
        <p:nvSpPr>
          <p:cNvPr id="12"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E8830C4-D9FB-4C7C-8B0C-B889544885A0}"/>
              </a:ext>
            </a:extLst>
          </p:cNvPr>
          <p:cNvGraphicFramePr>
            <a:graphicFrameLocks noGrp="1"/>
          </p:cNvGraphicFramePr>
          <p:nvPr>
            <p:ph idx="1"/>
            <p:extLst>
              <p:ext uri="{D42A27DB-BD31-4B8C-83A1-F6EECF244321}">
                <p14:modId xmlns:p14="http://schemas.microsoft.com/office/powerpoint/2010/main" val="3321190254"/>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683914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AA4D-1513-4B6D-8032-739749CAD855}"/>
              </a:ext>
            </a:extLst>
          </p:cNvPr>
          <p:cNvSpPr>
            <a:spLocks noGrp="1"/>
          </p:cNvSpPr>
          <p:nvPr>
            <p:ph type="title"/>
          </p:nvPr>
        </p:nvSpPr>
        <p:spPr>
          <a:xfrm>
            <a:off x="684212" y="4487332"/>
            <a:ext cx="8534400" cy="1507067"/>
          </a:xfrm>
        </p:spPr>
        <p:txBody>
          <a:bodyPr>
            <a:normAutofit/>
          </a:bodyPr>
          <a:lstStyle/>
          <a:p>
            <a:pPr>
              <a:lnSpc>
                <a:spcPct val="90000"/>
              </a:lnSpc>
            </a:pPr>
            <a:r>
              <a:rPr lang="en-US" sz="3300"/>
              <a:t>Co-Teaching, Specially Designed instruction, and High Leverage Practices</a:t>
            </a:r>
          </a:p>
        </p:txBody>
      </p:sp>
      <p:graphicFrame>
        <p:nvGraphicFramePr>
          <p:cNvPr id="4" name="Content Placeholder 3">
            <a:extLst>
              <a:ext uri="{FF2B5EF4-FFF2-40B4-BE49-F238E27FC236}">
                <a16:creationId xmlns:a16="http://schemas.microsoft.com/office/drawing/2014/main" id="{79E74A61-0308-4DE3-8577-3E9307D16033}"/>
              </a:ext>
            </a:extLst>
          </p:cNvPr>
          <p:cNvGraphicFramePr>
            <a:graphicFrameLocks noGrp="1"/>
          </p:cNvGraphicFramePr>
          <p:nvPr>
            <p:ph idx="1"/>
            <p:extLst>
              <p:ext uri="{D42A27DB-BD31-4B8C-83A1-F6EECF244321}">
                <p14:modId xmlns:p14="http://schemas.microsoft.com/office/powerpoint/2010/main" val="4172110886"/>
              </p:ext>
            </p:extLst>
          </p:nvPr>
        </p:nvGraphicFramePr>
        <p:xfrm>
          <a:off x="1136342" y="594804"/>
          <a:ext cx="9782483" cy="3714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4189988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66" name="Rectangle 55">
            <a:extLst>
              <a:ext uri="{FF2B5EF4-FFF2-40B4-BE49-F238E27FC236}">
                <a16:creationId xmlns:a16="http://schemas.microsoft.com/office/drawing/2014/main" id="{7AE45261-7584-4688-A4A3-724AC140F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67"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1EEF4727-6B5C-4FA7-968D-912F35A4C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1" name="Straight Connector 60">
              <a:extLst>
                <a:ext uri="{FF2B5EF4-FFF2-40B4-BE49-F238E27FC236}">
                  <a16:creationId xmlns:a16="http://schemas.microsoft.com/office/drawing/2014/main" id="{52FE142A-A0FD-4557-92D4-A7A7F27CBF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F84B8B9-9710-47C6-A3BC-99C562894D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93ADAE5-007B-4BBF-8DA6-2EB91A0BE7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3DB8E36-978B-4F5D-B278-B1F45C585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7484C8B-8B05-442F-A4F5-4192C7D0C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E569A988-C477-4427-B7A4-1B442DBEA5CF}"/>
              </a:ext>
            </a:extLst>
          </p:cNvPr>
          <p:cNvGraphicFramePr>
            <a:graphicFrameLocks noGrp="1"/>
          </p:cNvGraphicFramePr>
          <p:nvPr>
            <p:ph idx="1"/>
            <p:extLst>
              <p:ext uri="{D42A27DB-BD31-4B8C-83A1-F6EECF244321}">
                <p14:modId xmlns:p14="http://schemas.microsoft.com/office/powerpoint/2010/main" val="4108154812"/>
              </p:ext>
            </p:extLst>
          </p:nvPr>
        </p:nvGraphicFramePr>
        <p:xfrm>
          <a:off x="684212" y="1226078"/>
          <a:ext cx="10231440" cy="4579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F93556D-36A2-4E09-9341-AD96AAA96B6B}"/>
              </a:ext>
            </a:extLst>
          </p:cNvPr>
          <p:cNvSpPr txBox="1"/>
          <p:nvPr/>
        </p:nvSpPr>
        <p:spPr>
          <a:xfrm>
            <a:off x="870012" y="355107"/>
            <a:ext cx="9573091" cy="769441"/>
          </a:xfrm>
          <a:prstGeom prst="rect">
            <a:avLst/>
          </a:prstGeom>
          <a:noFill/>
        </p:spPr>
        <p:txBody>
          <a:bodyPr wrap="square" rtlCol="0">
            <a:spAutoFit/>
          </a:bodyPr>
          <a:lstStyle/>
          <a:p>
            <a:pPr algn="ctr"/>
            <a:r>
              <a:rPr lang="en-US" sz="4400" b="1" dirty="0"/>
              <a:t>Co-Teaching Approaches</a:t>
            </a:r>
          </a:p>
        </p:txBody>
      </p:sp>
      <p:sp>
        <p:nvSpPr>
          <p:cNvPr id="2" name="TextBox 1">
            <a:extLst>
              <a:ext uri="{FF2B5EF4-FFF2-40B4-BE49-F238E27FC236}">
                <a16:creationId xmlns:a16="http://schemas.microsoft.com/office/drawing/2014/main" id="{A3594E4B-D120-4DFA-828F-4F898603B4BC}"/>
              </a:ext>
            </a:extLst>
          </p:cNvPr>
          <p:cNvSpPr txBox="1"/>
          <p:nvPr/>
        </p:nvSpPr>
        <p:spPr>
          <a:xfrm>
            <a:off x="443883" y="5921406"/>
            <a:ext cx="11576482" cy="369332"/>
          </a:xfrm>
          <a:prstGeom prst="rect">
            <a:avLst/>
          </a:prstGeom>
          <a:noFill/>
          <a:ln w="57150">
            <a:solidFill>
              <a:schemeClr val="tx2">
                <a:lumMod val="75000"/>
              </a:schemeClr>
            </a:solidFill>
          </a:ln>
        </p:spPr>
        <p:txBody>
          <a:bodyPr wrap="square" rtlCol="0">
            <a:spAutoFit/>
          </a:bodyPr>
          <a:lstStyle/>
          <a:p>
            <a:pPr algn="ctr"/>
            <a:r>
              <a:rPr lang="en-US" dirty="0"/>
              <a:t>Co-Teaching Approaches </a:t>
            </a:r>
            <a:r>
              <a:rPr lang="en-US" b="1" dirty="0">
                <a:solidFill>
                  <a:srgbClr val="FFFF00"/>
                </a:solidFill>
              </a:rPr>
              <a:t>MUST</a:t>
            </a:r>
            <a:r>
              <a:rPr lang="en-US" dirty="0"/>
              <a:t> Support the Delivery of SDI ! </a:t>
            </a:r>
          </a:p>
        </p:txBody>
      </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18138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ast restrictive environment Murawski">
            <a:extLst>
              <a:ext uri="{FF2B5EF4-FFF2-40B4-BE49-F238E27FC236}">
                <a16:creationId xmlns:a16="http://schemas.microsoft.com/office/drawing/2014/main" id="{99765968-196C-42AB-A627-F5FE16A20A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154" y="236317"/>
            <a:ext cx="9651692" cy="53659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C34AA2-681F-4442-A6AA-2C2D32D45CDB}"/>
              </a:ext>
            </a:extLst>
          </p:cNvPr>
          <p:cNvSpPr txBox="1"/>
          <p:nvPr/>
        </p:nvSpPr>
        <p:spPr>
          <a:xfrm>
            <a:off x="1269507" y="6081204"/>
            <a:ext cx="9898602" cy="646331"/>
          </a:xfrm>
          <a:prstGeom prst="rect">
            <a:avLst/>
          </a:prstGeom>
          <a:noFill/>
        </p:spPr>
        <p:txBody>
          <a:bodyPr wrap="square" rtlCol="0">
            <a:spAutoFit/>
          </a:bodyPr>
          <a:lstStyle/>
          <a:p>
            <a:r>
              <a:rPr lang="en-US" dirty="0"/>
              <a:t>Co-Teaching May </a:t>
            </a:r>
            <a:r>
              <a:rPr lang="en-US" dirty="0">
                <a:solidFill>
                  <a:srgbClr val="FFFF00"/>
                </a:solidFill>
              </a:rPr>
              <a:t>NOT</a:t>
            </a:r>
            <a:r>
              <a:rPr lang="en-US" dirty="0"/>
              <a:t> be the best choice to ensure delivery of SDI. </a:t>
            </a:r>
          </a:p>
          <a:p>
            <a:r>
              <a:rPr lang="en-US" dirty="0"/>
              <a:t>Consider the </a:t>
            </a:r>
            <a:r>
              <a:rPr lang="en-US" dirty="0">
                <a:solidFill>
                  <a:srgbClr val="FFFF00"/>
                </a:solidFill>
              </a:rPr>
              <a:t>continuum of LRE supports </a:t>
            </a:r>
            <a:r>
              <a:rPr lang="en-US" dirty="0"/>
              <a:t>in light of the identified students’ needs.</a:t>
            </a: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8056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10F87-51D5-471C-AF17-CF619E933174}"/>
              </a:ext>
            </a:extLst>
          </p:cNvPr>
          <p:cNvSpPr>
            <a:spLocks noGrp="1"/>
          </p:cNvSpPr>
          <p:nvPr>
            <p:ph type="title"/>
          </p:nvPr>
        </p:nvSpPr>
        <p:spPr>
          <a:xfrm>
            <a:off x="6084114" y="4487332"/>
            <a:ext cx="4205003" cy="1507067"/>
          </a:xfrm>
        </p:spPr>
        <p:txBody>
          <a:bodyPr>
            <a:normAutofit/>
          </a:bodyPr>
          <a:lstStyle/>
          <a:p>
            <a:r>
              <a:rPr lang="en-US" sz="3200" b="1" dirty="0">
                <a:solidFill>
                  <a:srgbClr val="FFFF00"/>
                </a:solidFill>
              </a:rPr>
              <a:t>NAVIGATING</a:t>
            </a:r>
            <a:r>
              <a:rPr lang="en-US" sz="3200" dirty="0">
                <a:solidFill>
                  <a:srgbClr val="FFFFFF"/>
                </a:solidFill>
              </a:rPr>
              <a:t> THE </a:t>
            </a:r>
            <a:r>
              <a:rPr lang="en-US" sz="3200" b="1" dirty="0">
                <a:solidFill>
                  <a:srgbClr val="FFFFFF"/>
                </a:solidFill>
              </a:rPr>
              <a:t>Components</a:t>
            </a:r>
          </a:p>
        </p:txBody>
      </p:sp>
      <p:pic>
        <p:nvPicPr>
          <p:cNvPr id="7" name="Picture 6" descr="A screenshot of a map&#10;&#10;Description automatically generated">
            <a:extLst>
              <a:ext uri="{FF2B5EF4-FFF2-40B4-BE49-F238E27FC236}">
                <a16:creationId xmlns:a16="http://schemas.microsoft.com/office/drawing/2014/main" id="{E0233C9D-70CC-4B45-92DF-6574B26565A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28029" y="643467"/>
            <a:ext cx="4666509" cy="5350931"/>
          </a:xfrm>
          <a:prstGeom prst="rect">
            <a:avLst/>
          </a:prstGeom>
          <a:effectLst>
            <a:innerShdw blurRad="57150" dist="38100" dir="14460000">
              <a:prstClr val="black">
                <a:alpha val="70000"/>
              </a:prstClr>
            </a:innerShdw>
          </a:effectLst>
        </p:spPr>
      </p:pic>
      <p:sp>
        <p:nvSpPr>
          <p:cNvPr id="10" name="Content Placeholder 9">
            <a:extLst>
              <a:ext uri="{FF2B5EF4-FFF2-40B4-BE49-F238E27FC236}">
                <a16:creationId xmlns:a16="http://schemas.microsoft.com/office/drawing/2014/main" id="{608E142F-C05A-419A-8B76-AE556ECC2509}"/>
              </a:ext>
            </a:extLst>
          </p:cNvPr>
          <p:cNvSpPr>
            <a:spLocks noGrp="1"/>
          </p:cNvSpPr>
          <p:nvPr>
            <p:ph idx="1"/>
          </p:nvPr>
        </p:nvSpPr>
        <p:spPr>
          <a:xfrm>
            <a:off x="6095998" y="685800"/>
            <a:ext cx="4819653" cy="3615267"/>
          </a:xfrm>
        </p:spPr>
        <p:txBody>
          <a:bodyPr>
            <a:normAutofit/>
          </a:bodyPr>
          <a:lstStyle/>
          <a:p>
            <a:r>
              <a:rPr lang="en-US" sz="1800" b="1">
                <a:solidFill>
                  <a:srgbClr val="0F496F"/>
                </a:solidFill>
              </a:rPr>
              <a:t>FREE APPROPRIATE PUBLIC EDUCATION</a:t>
            </a:r>
          </a:p>
          <a:p>
            <a:r>
              <a:rPr lang="en-US" sz="1800" b="1">
                <a:solidFill>
                  <a:srgbClr val="0F496F"/>
                </a:solidFill>
              </a:rPr>
              <a:t>SPECIALLY DESIGNED INSTRUCTION</a:t>
            </a:r>
          </a:p>
          <a:p>
            <a:r>
              <a:rPr lang="en-US" sz="1800" b="1">
                <a:solidFill>
                  <a:srgbClr val="0F496F"/>
                </a:solidFill>
              </a:rPr>
              <a:t>CO-TEACHING</a:t>
            </a:r>
          </a:p>
          <a:p>
            <a:r>
              <a:rPr lang="en-US" sz="1800" b="1">
                <a:solidFill>
                  <a:srgbClr val="0F496F"/>
                </a:solidFill>
              </a:rPr>
              <a:t>UNIVERSAL DESIGN FOR LEARNING</a:t>
            </a:r>
          </a:p>
          <a:p>
            <a:r>
              <a:rPr lang="en-US" sz="1800" b="1">
                <a:solidFill>
                  <a:srgbClr val="0F496F"/>
                </a:solidFill>
              </a:rPr>
              <a:t>HIGH LEVERAGE PRACTICES</a:t>
            </a:r>
          </a:p>
        </p:txBody>
      </p:sp>
      <p:grpSp>
        <p:nvGrpSpPr>
          <p:cNvPr id="69" name="Group 68">
            <a:extLst>
              <a:ext uri="{FF2B5EF4-FFF2-40B4-BE49-F238E27FC236}">
                <a16:creationId xmlns:a16="http://schemas.microsoft.com/office/drawing/2014/main"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0" name="Straight Connector 69">
              <a:extLst>
                <a:ext uri="{FF2B5EF4-FFF2-40B4-BE49-F238E27FC236}">
                  <a16:creationId xmlns:a16="http://schemas.microsoft.com/office/drawing/2014/main"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1E25E87B-7B3B-4C4B-A3BD-7D592267E9AE}"/>
              </a:ext>
            </a:extLst>
          </p:cNvPr>
          <p:cNvSpPr txBox="1"/>
          <p:nvPr/>
        </p:nvSpPr>
        <p:spPr>
          <a:xfrm>
            <a:off x="9319098" y="6870700"/>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marketingventasparatodos.wordpress.com/2013/06/">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C53517A5-FB88-4537-9DE1-16F5381CEEC6}"/>
              </a:ext>
            </a:extLst>
          </p:cNvPr>
          <p:cNvSpPr txBox="1"/>
          <p:nvPr/>
        </p:nvSpPr>
        <p:spPr>
          <a:xfrm>
            <a:off x="2955061" y="5794343"/>
            <a:ext cx="253947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googlesystem.blogspot.com/2009/10/google-maps-navigation-for-android.html">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3.0/">
                  <a:extLst>
                    <a:ext uri="{A12FA001-AC4F-418D-AE19-62706E023703}">
                      <ahyp:hlinkClr xmlns:ahyp="http://schemas.microsoft.com/office/drawing/2018/hyperlinkcolor" xmlns="" val="tx"/>
                    </a:ext>
                  </a:extLst>
                </a:hlinkClick>
              </a:rPr>
              <a:t>CC BY</a:t>
            </a:r>
            <a:endParaRPr lang="en-US" sz="700" dirty="0">
              <a:solidFill>
                <a:srgbClr val="FFFFFF"/>
              </a:solidFill>
            </a:endParaRP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212761566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6" name="Rectangle 35">
            <a:extLst>
              <a:ext uri="{FF2B5EF4-FFF2-40B4-BE49-F238E27FC236}">
                <a16:creationId xmlns:a16="http://schemas.microsoft.com/office/drawing/2014/main" id="{C5BDD1EA-D8C1-45AF-9F0A-14A2A137BA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F62CC-076B-4B1E-8D68-D4E7659A9426}"/>
              </a:ext>
            </a:extLst>
          </p:cNvPr>
          <p:cNvSpPr>
            <a:spLocks noGrp="1"/>
          </p:cNvSpPr>
          <p:nvPr>
            <p:ph type="title"/>
          </p:nvPr>
        </p:nvSpPr>
        <p:spPr>
          <a:xfrm>
            <a:off x="7421026" y="861135"/>
            <a:ext cx="3971902" cy="3983430"/>
          </a:xfrm>
          <a:ln w="57150">
            <a:solidFill>
              <a:schemeClr val="accent1">
                <a:lumMod val="75000"/>
              </a:schemeClr>
            </a:solidFill>
          </a:ln>
        </p:spPr>
        <p:txBody>
          <a:bodyPr vert="horz" lIns="91440" tIns="45720" rIns="91440" bIns="45720" rtlCol="0" anchor="b">
            <a:normAutofit fontScale="90000"/>
          </a:bodyPr>
          <a:lstStyle/>
          <a:p>
            <a:pPr>
              <a:lnSpc>
                <a:spcPct val="90000"/>
              </a:lnSpc>
            </a:pPr>
            <a:r>
              <a:rPr lang="en-US" sz="3000" dirty="0"/>
              <a:t>It’s time to </a:t>
            </a:r>
            <a:r>
              <a:rPr lang="en-US" sz="3000" b="1" dirty="0">
                <a:solidFill>
                  <a:srgbClr val="FFFF00"/>
                </a:solidFill>
              </a:rPr>
              <a:t>REVISE</a:t>
            </a:r>
            <a:r>
              <a:rPr lang="en-US" sz="3000" dirty="0"/>
              <a:t> our Co-Teaching PRACTICES to focus on the Design and Delivery of </a:t>
            </a:r>
            <a:r>
              <a:rPr lang="en-US" sz="3000" b="1" dirty="0">
                <a:solidFill>
                  <a:srgbClr val="FFFF00"/>
                </a:solidFill>
              </a:rPr>
              <a:t>SDI</a:t>
            </a:r>
            <a:r>
              <a:rPr lang="en-US" sz="3000" dirty="0"/>
              <a:t> to ensure that we are providing </a:t>
            </a:r>
            <a:r>
              <a:rPr lang="en-US" sz="3000" b="1" dirty="0">
                <a:solidFill>
                  <a:srgbClr val="FFFF00"/>
                </a:solidFill>
              </a:rPr>
              <a:t>FAPE</a:t>
            </a:r>
            <a:r>
              <a:rPr lang="en-US" sz="3000" dirty="0"/>
              <a:t> AND </a:t>
            </a:r>
            <a:r>
              <a:rPr lang="en-US" sz="3000" b="1" dirty="0">
                <a:solidFill>
                  <a:srgbClr val="FFFF00"/>
                </a:solidFill>
              </a:rPr>
              <a:t>Narrowing the Gap </a:t>
            </a:r>
            <a:r>
              <a:rPr lang="en-US" sz="3000" dirty="0"/>
              <a:t>for students with disabilities.</a:t>
            </a:r>
          </a:p>
        </p:txBody>
      </p:sp>
      <p:sp>
        <p:nvSpPr>
          <p:cNvPr id="38"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 up of a sign&#10;&#10;Description automatically generated">
            <a:extLst>
              <a:ext uri="{FF2B5EF4-FFF2-40B4-BE49-F238E27FC236}">
                <a16:creationId xmlns:a16="http://schemas.microsoft.com/office/drawing/2014/main" id="{C3B01D89-510E-4168-9A8D-66C4CAF1ADB5}"/>
              </a:ext>
            </a:extLst>
          </p:cNvPr>
          <p:cNvPicPr>
            <a:picLocks noGrp="1" noChangeAspect="1"/>
          </p:cNvPicPr>
          <p:nvPr>
            <p:ph idx="1"/>
          </p:nvPr>
        </p:nvPicPr>
        <p:blipFill rotWithShape="1">
          <a:blip r:embed="rId2">
            <a:extLst>
              <a:ext uri="{837473B0-CC2E-450A-ABE3-18F120FF3D39}">
                <a1611:picAttrSrcUrl xmlns:a1611="http://schemas.microsoft.com/office/drawing/2016/11/main" xmlns="" r:id="rId3"/>
              </a:ext>
            </a:extLst>
          </a:blip>
          <a:srcRect l="7332" r="2884" b="2"/>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40" name="Group 39">
            <a:extLst>
              <a:ext uri="{FF2B5EF4-FFF2-40B4-BE49-F238E27FC236}">
                <a16:creationId xmlns:a16="http://schemas.microsoft.com/office/drawing/2014/main" id="{A779F34F-2960-4B81-BA08-445B6F6A0C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10A57ACC-416F-4A5D-B7F7-DDA9886A3A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6522B4F-50C4-4FCE-8AE2-3789D63ED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C3978FC-B5D1-42BE-B086-BC2A733D5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CED99F1-340D-4970-8E66-3B28E927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0A54E39-63C0-4847-A766-C6B74FEB48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2D568D97-36FB-4339-B57B-3F0B9D306B3A}"/>
              </a:ext>
            </a:extLst>
          </p:cNvPr>
          <p:cNvSpPr txBox="1"/>
          <p:nvPr/>
        </p:nvSpPr>
        <p:spPr>
          <a:xfrm>
            <a:off x="9511459" y="6870700"/>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dangerousharvests.blogspot.com/2011_11_01_archive.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331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6607C-21A5-4BDC-A898-080661B476D2}"/>
              </a:ext>
            </a:extLst>
          </p:cNvPr>
          <p:cNvSpPr>
            <a:spLocks noGrp="1"/>
          </p:cNvSpPr>
          <p:nvPr>
            <p:ph type="title"/>
          </p:nvPr>
        </p:nvSpPr>
        <p:spPr>
          <a:xfrm>
            <a:off x="7532710" y="620722"/>
            <a:ext cx="3518748" cy="1142462"/>
          </a:xfrm>
        </p:spPr>
        <p:txBody>
          <a:bodyPr anchor="b">
            <a:normAutofit/>
          </a:bodyPr>
          <a:lstStyle/>
          <a:p>
            <a:r>
              <a:rPr lang="en-US" sz="2800"/>
              <a:t>Resources</a:t>
            </a:r>
          </a:p>
        </p:txBody>
      </p:sp>
      <p:sp>
        <p:nvSpPr>
          <p:cNvPr id="12"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the camera&#10;&#10;Description automatically generated">
            <a:extLst>
              <a:ext uri="{FF2B5EF4-FFF2-40B4-BE49-F238E27FC236}">
                <a16:creationId xmlns:a16="http://schemas.microsoft.com/office/drawing/2014/main" id="{D4039289-18E9-4869-9F53-563A6CA36A5E}"/>
              </a:ext>
            </a:extLst>
          </p:cNvPr>
          <p:cNvPicPr>
            <a:picLocks noChangeAspect="1"/>
          </p:cNvPicPr>
          <p:nvPr/>
        </p:nvPicPr>
        <p:blipFill rotWithShape="1">
          <a:blip r:embed="rId2"/>
          <a:srcRect r="1" b="40484"/>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5A45B5AC-57AF-4324-9292-339C50D36866}"/>
              </a:ext>
            </a:extLst>
          </p:cNvPr>
          <p:cNvSpPr>
            <a:spLocks noGrp="1"/>
          </p:cNvSpPr>
          <p:nvPr>
            <p:ph idx="1"/>
          </p:nvPr>
        </p:nvSpPr>
        <p:spPr>
          <a:xfrm>
            <a:off x="7532710" y="1822449"/>
            <a:ext cx="3479419" cy="3070226"/>
          </a:xfrm>
        </p:spPr>
        <p:txBody>
          <a:bodyPr anchor="t">
            <a:normAutofit/>
          </a:bodyPr>
          <a:lstStyle/>
          <a:p>
            <a:r>
              <a:rPr lang="en-US" sz="1400" dirty="0">
                <a:hlinkClick r:id="rId3"/>
              </a:rPr>
              <a:t>Murphy Education Consultant, LLC</a:t>
            </a:r>
            <a:endParaRPr lang="en-US" sz="1400" dirty="0"/>
          </a:p>
          <a:p>
            <a:r>
              <a:rPr lang="en-US" sz="1400" dirty="0">
                <a:hlinkClick r:id="rId4"/>
              </a:rPr>
              <a:t>LIVE BINDER</a:t>
            </a:r>
            <a:endParaRPr lang="en-US" sz="1400" dirty="0"/>
          </a:p>
          <a:p>
            <a:r>
              <a:rPr lang="en-US" sz="1400" dirty="0">
                <a:hlinkClick r:id="rId5"/>
              </a:rPr>
              <a:t>IEP Development Process Visual</a:t>
            </a:r>
            <a:endParaRPr lang="en-US" sz="1400" dirty="0"/>
          </a:p>
          <a:p>
            <a:r>
              <a:rPr lang="en-US" sz="1400" dirty="0">
                <a:hlinkClick r:id="rId6"/>
              </a:rPr>
              <a:t>Co-Planning Process Visual</a:t>
            </a:r>
            <a:endParaRPr lang="en-US" sz="1400" dirty="0"/>
          </a:p>
        </p:txBody>
      </p:sp>
      <p:grpSp>
        <p:nvGrpSpPr>
          <p:cNvPr id="14" name="Group 13">
            <a:extLst>
              <a:ext uri="{FF2B5EF4-FFF2-40B4-BE49-F238E27FC236}">
                <a16:creationId xmlns:a16="http://schemas.microsoft.com/office/drawing/2014/main"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Footer Placeholder 3"/>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164091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13" name="Straight Connector 112">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23" name="Rectangle 122">
            <a:extLst>
              <a:ext uri="{FF2B5EF4-FFF2-40B4-BE49-F238E27FC236}">
                <a16:creationId xmlns:a16="http://schemas.microsoft.com/office/drawing/2014/main" id="{C5BDD1EA-D8C1-45AF-9F0A-14A2A137BA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ECB96-0AE1-485D-BF81-F4B5C0E876DE}"/>
              </a:ext>
            </a:extLst>
          </p:cNvPr>
          <p:cNvSpPr>
            <a:spLocks noGrp="1"/>
          </p:cNvSpPr>
          <p:nvPr>
            <p:ph type="title"/>
          </p:nvPr>
        </p:nvSpPr>
        <p:spPr>
          <a:xfrm>
            <a:off x="7532710" y="628617"/>
            <a:ext cx="3971902" cy="3028983"/>
          </a:xfrm>
        </p:spPr>
        <p:txBody>
          <a:bodyPr vert="horz" lIns="91440" tIns="45720" rIns="91440" bIns="45720" rtlCol="0" anchor="b">
            <a:normAutofit/>
          </a:bodyPr>
          <a:lstStyle/>
          <a:p>
            <a:pPr>
              <a:lnSpc>
                <a:spcPct val="90000"/>
              </a:lnSpc>
            </a:pPr>
            <a:r>
              <a:rPr lang="en-US" sz="2300" b="1" dirty="0">
                <a:solidFill>
                  <a:srgbClr val="FFFF00"/>
                </a:solidFill>
              </a:rPr>
              <a:t>Co-teaching</a:t>
            </a:r>
            <a:r>
              <a:rPr lang="en-US" sz="2300" dirty="0"/>
              <a:t>, as a service delivery option, has been adopted by most school systems and has become part of the culture of the American school.</a:t>
            </a:r>
            <a:br>
              <a:rPr lang="en-US" sz="2300" dirty="0"/>
            </a:br>
            <a:endParaRPr lang="en-US" sz="2300" dirty="0"/>
          </a:p>
        </p:txBody>
      </p:sp>
      <p:sp>
        <p:nvSpPr>
          <p:cNvPr id="125"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523907EB-36DC-440C-BBAC-8C8FA85A1563}"/>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4479" r="-2" b="-2"/>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27" name="Group 126">
            <a:extLst>
              <a:ext uri="{FF2B5EF4-FFF2-40B4-BE49-F238E27FC236}">
                <a16:creationId xmlns:a16="http://schemas.microsoft.com/office/drawing/2014/main" id="{A779F34F-2960-4B81-BA08-445B6F6A0C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8" name="Straight Connector 127">
              <a:extLst>
                <a:ext uri="{FF2B5EF4-FFF2-40B4-BE49-F238E27FC236}">
                  <a16:creationId xmlns:a16="http://schemas.microsoft.com/office/drawing/2014/main" id="{10A57ACC-416F-4A5D-B7F7-DDA9886A3A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26522B4F-50C4-4FCE-8AE2-3789D63ED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C3978FC-B5D1-42BE-B086-BC2A733D5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ACED99F1-340D-4970-8E66-3B28E927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50A54E39-63C0-4847-A766-C6B74FEB48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4F9ACD94-E8B9-46CE-A9C9-DADDF0E6DC78}"/>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earntoteachblog.wordpress.com/2016/03/03/team-teachin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65257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2C52-9329-49AD-AFA0-CF56083179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294B1E-BC81-4371-B230-9CB9B7395B80}"/>
              </a:ext>
            </a:extLst>
          </p:cNvPr>
          <p:cNvSpPr>
            <a:spLocks noGrp="1"/>
          </p:cNvSpPr>
          <p:nvPr>
            <p:ph idx="1"/>
          </p:nvPr>
        </p:nvSpPr>
        <p:spPr/>
        <p:txBody>
          <a:bodyPr/>
          <a:lstStyle/>
          <a:p>
            <a:endParaRPr lang="en-US"/>
          </a:p>
        </p:txBody>
      </p:sp>
      <p:sp>
        <p:nvSpPr>
          <p:cNvPr id="4" name="Thought Bubble: Cloud 3">
            <a:extLst>
              <a:ext uri="{FF2B5EF4-FFF2-40B4-BE49-F238E27FC236}">
                <a16:creationId xmlns:a16="http://schemas.microsoft.com/office/drawing/2014/main" id="{71E787E2-3B45-4352-B648-C2C7A4957A2A}"/>
              </a:ext>
            </a:extLst>
          </p:cNvPr>
          <p:cNvSpPr/>
          <p:nvPr/>
        </p:nvSpPr>
        <p:spPr>
          <a:xfrm>
            <a:off x="754601" y="0"/>
            <a:ext cx="10377996" cy="599439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 your thoughts about CO-TEACHING?</a:t>
            </a:r>
          </a:p>
          <a:p>
            <a:pPr algn="ctr"/>
            <a:endParaRPr lang="en-US" dirty="0"/>
          </a:p>
          <a:p>
            <a:pPr algn="ctr"/>
            <a:r>
              <a:rPr lang="en-US" dirty="0"/>
              <a:t>What do your </a:t>
            </a:r>
            <a:r>
              <a:rPr lang="en-US" dirty="0">
                <a:solidFill>
                  <a:srgbClr val="FFFF00"/>
                </a:solidFill>
              </a:rPr>
              <a:t>colleagues</a:t>
            </a:r>
            <a:r>
              <a:rPr lang="en-US" dirty="0"/>
              <a:t> say?</a:t>
            </a:r>
          </a:p>
          <a:p>
            <a:pPr algn="ctr"/>
            <a:endParaRPr lang="en-US" dirty="0"/>
          </a:p>
          <a:p>
            <a:pPr algn="ctr"/>
            <a:r>
              <a:rPr lang="en-US" dirty="0"/>
              <a:t>What do </a:t>
            </a:r>
            <a:r>
              <a:rPr lang="en-US" dirty="0">
                <a:solidFill>
                  <a:srgbClr val="FFFF00"/>
                </a:solidFill>
              </a:rPr>
              <a:t>parents and advocates </a:t>
            </a:r>
            <a:r>
              <a:rPr lang="en-US" dirty="0"/>
              <a:t>believe?</a:t>
            </a:r>
          </a:p>
          <a:p>
            <a:pPr algn="ctr"/>
            <a:endParaRPr lang="en-US" dirty="0"/>
          </a:p>
          <a:p>
            <a:pPr algn="ctr"/>
            <a:r>
              <a:rPr lang="en-US" dirty="0"/>
              <a:t>What have </a:t>
            </a:r>
            <a:r>
              <a:rPr lang="en-US" dirty="0">
                <a:solidFill>
                  <a:srgbClr val="FFFF00"/>
                </a:solidFill>
              </a:rPr>
              <a:t>students</a:t>
            </a:r>
            <a:r>
              <a:rPr lang="en-US" dirty="0"/>
              <a:t> shared?</a:t>
            </a:r>
          </a:p>
          <a:p>
            <a:pPr algn="ctr"/>
            <a:endParaRPr lang="en-US" dirty="0"/>
          </a:p>
          <a:p>
            <a:pPr algn="ctr"/>
            <a:endParaRPr lang="en-US" dirty="0"/>
          </a:p>
        </p:txBody>
      </p:sp>
      <p:sp>
        <p:nvSpPr>
          <p:cNvPr id="5" name="Footer Placeholder 4"/>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49253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Content Placeholder 12" descr="A close up of a map&#10;&#10;Description automatically generated">
            <a:extLst>
              <a:ext uri="{FF2B5EF4-FFF2-40B4-BE49-F238E27FC236}">
                <a16:creationId xmlns:a16="http://schemas.microsoft.com/office/drawing/2014/main" id="{7F3FE5EA-7D21-463A-BEA2-B61AF9C8ABA8}"/>
              </a:ext>
            </a:extLst>
          </p:cNvPr>
          <p:cNvPicPr>
            <a:picLocks noChangeAspect="1"/>
          </p:cNvPicPr>
          <p:nvPr/>
        </p:nvPicPr>
        <p:blipFill rotWithShape="1">
          <a:blip r:embed="rId2"/>
          <a:srcRect t="11793" r="-3" b="24594"/>
          <a:stretch/>
        </p:blipFill>
        <p:spPr>
          <a:xfrm>
            <a:off x="321731" y="321731"/>
            <a:ext cx="5728548" cy="307919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B22D17A-81AE-4C42-A78F-544125589290}"/>
              </a:ext>
            </a:extLst>
          </p:cNvPr>
          <p:cNvPicPr>
            <a:picLocks noChangeAspect="1"/>
          </p:cNvPicPr>
          <p:nvPr/>
        </p:nvPicPr>
        <p:blipFill rotWithShape="1">
          <a:blip r:embed="rId3"/>
          <a:srcRect t="14400" r="-3" b="12961"/>
          <a:stretch/>
        </p:blipFill>
        <p:spPr>
          <a:xfrm>
            <a:off x="6141719" y="321731"/>
            <a:ext cx="5728547" cy="307919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323842DA-C48E-4EE4-86AC-D6DD6F91787E}"/>
              </a:ext>
            </a:extLst>
          </p:cNvPr>
          <p:cNvPicPr>
            <a:picLocks noChangeAspect="1"/>
          </p:cNvPicPr>
          <p:nvPr/>
        </p:nvPicPr>
        <p:blipFill rotWithShape="1">
          <a:blip r:embed="rId4"/>
          <a:srcRect t="2925" r="-3" b="23957"/>
          <a:stretch/>
        </p:blipFill>
        <p:spPr>
          <a:xfrm>
            <a:off x="321730" y="3489159"/>
            <a:ext cx="5728548" cy="3047107"/>
          </a:xfrm>
          <a:prstGeom prst="rect">
            <a:avLst/>
          </a:prstGeom>
        </p:spPr>
      </p:pic>
      <p:pic>
        <p:nvPicPr>
          <p:cNvPr id="15" name="Picture 14" descr="A picture containing text, whiteboard&#10;&#10;Description automatically generated">
            <a:extLst>
              <a:ext uri="{FF2B5EF4-FFF2-40B4-BE49-F238E27FC236}">
                <a16:creationId xmlns:a16="http://schemas.microsoft.com/office/drawing/2014/main" id="{2CEABB4A-17F7-4A7C-9C0F-A414EC43FA57}"/>
              </a:ext>
            </a:extLst>
          </p:cNvPr>
          <p:cNvPicPr>
            <a:picLocks noChangeAspect="1"/>
          </p:cNvPicPr>
          <p:nvPr/>
        </p:nvPicPr>
        <p:blipFill rotWithShape="1">
          <a:blip r:embed="rId5"/>
          <a:srcRect t="20013" r="-3" b="-3"/>
          <a:stretch/>
        </p:blipFill>
        <p:spPr>
          <a:xfrm>
            <a:off x="6141718" y="3489159"/>
            <a:ext cx="5728547" cy="3047107"/>
          </a:xfrm>
          <a:prstGeom prst="rect">
            <a:avLst/>
          </a:prstGeom>
        </p:spPr>
      </p:pic>
      <p:sp>
        <p:nvSpPr>
          <p:cNvPr id="2" name="TextBox 1">
            <a:extLst>
              <a:ext uri="{FF2B5EF4-FFF2-40B4-BE49-F238E27FC236}">
                <a16:creationId xmlns:a16="http://schemas.microsoft.com/office/drawing/2014/main" id="{EC0007F0-67D8-46A3-9119-9F191C26459E}"/>
              </a:ext>
            </a:extLst>
          </p:cNvPr>
          <p:cNvSpPr txBox="1"/>
          <p:nvPr/>
        </p:nvSpPr>
        <p:spPr>
          <a:xfrm>
            <a:off x="4225771" y="0"/>
            <a:ext cx="3622089" cy="369332"/>
          </a:xfrm>
          <a:prstGeom prst="rect">
            <a:avLst/>
          </a:prstGeom>
          <a:noFill/>
        </p:spPr>
        <p:txBody>
          <a:bodyPr wrap="square" rtlCol="0">
            <a:spAutoFit/>
          </a:bodyPr>
          <a:lstStyle/>
          <a:p>
            <a:pPr algn="ctr"/>
            <a:r>
              <a:rPr lang="en-US" b="1" dirty="0">
                <a:ln w="0"/>
                <a:solidFill>
                  <a:schemeClr val="accent1"/>
                </a:solidFill>
                <a:effectLst>
                  <a:outerShdw blurRad="38100" dist="25400" dir="5400000" algn="ctr" rotWithShape="0">
                    <a:srgbClr val="6E747A">
                      <a:alpha val="43000"/>
                    </a:srgbClr>
                  </a:outerShdw>
                </a:effectLst>
              </a:rPr>
              <a:t>Students’ Perceptions</a:t>
            </a: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372774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50DE5-18BB-4CE5-A407-5E1C9C1CA8B1}"/>
              </a:ext>
            </a:extLst>
          </p:cNvPr>
          <p:cNvSpPr>
            <a:spLocks noGrp="1"/>
          </p:cNvSpPr>
          <p:nvPr>
            <p:ph type="title"/>
          </p:nvPr>
        </p:nvSpPr>
        <p:spPr>
          <a:xfrm>
            <a:off x="684212" y="485244"/>
            <a:ext cx="9170002" cy="1507067"/>
          </a:xfrm>
        </p:spPr>
        <p:txBody>
          <a:bodyPr>
            <a:normAutofit/>
          </a:bodyPr>
          <a:lstStyle/>
          <a:p>
            <a:r>
              <a:rPr lang="en-US" dirty="0">
                <a:solidFill>
                  <a:srgbClr val="FFFF00"/>
                </a:solidFill>
              </a:rPr>
              <a:t>WHY</a:t>
            </a:r>
            <a:r>
              <a:rPr lang="en-US" dirty="0"/>
              <a:t> REVISE Co-TEACHING PRACTICES?</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3" name="Content Placeholder 2">
            <a:extLst>
              <a:ext uri="{FF2B5EF4-FFF2-40B4-BE49-F238E27FC236}">
                <a16:creationId xmlns:a16="http://schemas.microsoft.com/office/drawing/2014/main" id="{534639BB-EB92-4C81-8C86-0EB712FF2FED}"/>
              </a:ext>
            </a:extLst>
          </p:cNvPr>
          <p:cNvSpPr>
            <a:spLocks noGrp="1"/>
          </p:cNvSpPr>
          <p:nvPr>
            <p:ph idx="1"/>
          </p:nvPr>
        </p:nvSpPr>
        <p:spPr>
          <a:xfrm>
            <a:off x="684212" y="2068511"/>
            <a:ext cx="8534400" cy="3615267"/>
          </a:xfrm>
        </p:spPr>
        <p:txBody>
          <a:bodyPr>
            <a:normAutofit/>
          </a:bodyPr>
          <a:lstStyle/>
          <a:p>
            <a:r>
              <a:rPr lang="en-US" dirty="0">
                <a:solidFill>
                  <a:schemeClr val="tx1"/>
                </a:solidFill>
              </a:rPr>
              <a:t>One goal of co-teaching is to deliver </a:t>
            </a:r>
            <a:r>
              <a:rPr lang="en-US" dirty="0">
                <a:solidFill>
                  <a:srgbClr val="FFFF00"/>
                </a:solidFill>
              </a:rPr>
              <a:t>specially-designed instruction</a:t>
            </a:r>
            <a:r>
              <a:rPr lang="en-US" dirty="0">
                <a:solidFill>
                  <a:schemeClr val="tx1"/>
                </a:solidFill>
              </a:rPr>
              <a:t> in the least restrictive environment of the general education classroom.</a:t>
            </a:r>
          </a:p>
          <a:p>
            <a:r>
              <a:rPr lang="en-US" dirty="0">
                <a:solidFill>
                  <a:schemeClr val="tx1"/>
                </a:solidFill>
              </a:rPr>
              <a:t>Over the last decade we have lost sight of the </a:t>
            </a:r>
            <a:r>
              <a:rPr lang="en-US" dirty="0">
                <a:solidFill>
                  <a:srgbClr val="FFFF00"/>
                </a:solidFill>
              </a:rPr>
              <a:t>goal</a:t>
            </a:r>
            <a:r>
              <a:rPr lang="en-US" dirty="0">
                <a:solidFill>
                  <a:schemeClr val="tx1"/>
                </a:solidFill>
              </a:rPr>
              <a:t> of this service delivery model.</a:t>
            </a:r>
          </a:p>
          <a:p>
            <a:r>
              <a:rPr lang="en-US" dirty="0">
                <a:solidFill>
                  <a:schemeClr val="tx1"/>
                </a:solidFill>
              </a:rPr>
              <a:t>Although co-teaching has become the norm, the delivery of </a:t>
            </a:r>
            <a:r>
              <a:rPr lang="en-US" dirty="0" smtClean="0">
                <a:solidFill>
                  <a:srgbClr val="FFFF00"/>
                </a:solidFill>
              </a:rPr>
              <a:t>specially-designed </a:t>
            </a:r>
            <a:r>
              <a:rPr lang="en-US" dirty="0">
                <a:solidFill>
                  <a:srgbClr val="FFFF00"/>
                </a:solidFill>
              </a:rPr>
              <a:t>instruction</a:t>
            </a:r>
            <a:r>
              <a:rPr lang="en-US" dirty="0">
                <a:solidFill>
                  <a:schemeClr val="tx1"/>
                </a:solidFill>
              </a:rPr>
              <a:t> has become secondary.</a:t>
            </a:r>
          </a:p>
        </p:txBody>
      </p:sp>
      <p:sp>
        <p:nvSpPr>
          <p:cNvPr id="3" name="Footer Placeholder 2"/>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08436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9908-93F1-4FA7-B28B-A9F9DCC39133}"/>
              </a:ext>
            </a:extLst>
          </p:cNvPr>
          <p:cNvSpPr>
            <a:spLocks noGrp="1"/>
          </p:cNvSpPr>
          <p:nvPr>
            <p:ph type="title"/>
          </p:nvPr>
        </p:nvSpPr>
        <p:spPr>
          <a:xfrm>
            <a:off x="87575" y="5561418"/>
            <a:ext cx="8534400" cy="1273944"/>
          </a:xfrm>
        </p:spPr>
        <p:txBody>
          <a:bodyPr/>
          <a:lstStyle/>
          <a:p>
            <a:r>
              <a:rPr lang="en-US" dirty="0" smtClean="0">
                <a:solidFill>
                  <a:srgbClr val="FFFF00"/>
                </a:solidFill>
              </a:rPr>
              <a:t>Teacher</a:t>
            </a:r>
            <a:r>
              <a:rPr lang="en-US" dirty="0" smtClean="0">
                <a:solidFill>
                  <a:srgbClr val="FFFF00"/>
                </a:solidFill>
              </a:rPr>
              <a:t>s’</a:t>
            </a:r>
            <a:r>
              <a:rPr lang="en-US" dirty="0" smtClean="0">
                <a:solidFill>
                  <a:srgbClr val="FFFF00"/>
                </a:solidFill>
              </a:rPr>
              <a:t> </a:t>
            </a:r>
            <a:r>
              <a:rPr lang="en-US" dirty="0">
                <a:solidFill>
                  <a:srgbClr val="FFFF00"/>
                </a:solidFill>
              </a:rPr>
              <a:t>Perceptions</a:t>
            </a:r>
          </a:p>
        </p:txBody>
      </p:sp>
      <p:sp>
        <p:nvSpPr>
          <p:cNvPr id="4" name="Speech Bubble: Rectangle with Corners Rounded 3">
            <a:extLst>
              <a:ext uri="{FF2B5EF4-FFF2-40B4-BE49-F238E27FC236}">
                <a16:creationId xmlns:a16="http://schemas.microsoft.com/office/drawing/2014/main" id="{62BDC39A-1A2F-48E6-8CE9-C2AC0F777F4B}"/>
              </a:ext>
            </a:extLst>
          </p:cNvPr>
          <p:cNvSpPr/>
          <p:nvPr/>
        </p:nvSpPr>
        <p:spPr>
          <a:xfrm>
            <a:off x="9036266" y="73166"/>
            <a:ext cx="3046335" cy="1422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a:t>
            </a:r>
            <a:r>
              <a:rPr lang="en-US" dirty="0">
                <a:solidFill>
                  <a:srgbClr val="FFFF00"/>
                </a:solidFill>
              </a:rPr>
              <a:t>can’t implement </a:t>
            </a:r>
            <a:r>
              <a:rPr lang="en-US" dirty="0"/>
              <a:t>the IEP without a special educator or paraeducator in the room.”</a:t>
            </a:r>
          </a:p>
        </p:txBody>
      </p:sp>
      <p:sp>
        <p:nvSpPr>
          <p:cNvPr id="5" name="Thought Bubble: Cloud 4">
            <a:extLst>
              <a:ext uri="{FF2B5EF4-FFF2-40B4-BE49-F238E27FC236}">
                <a16:creationId xmlns:a16="http://schemas.microsoft.com/office/drawing/2014/main" id="{E77C3AFA-4063-40ED-810B-C8A40DC3C4F3}"/>
              </a:ext>
            </a:extLst>
          </p:cNvPr>
          <p:cNvSpPr/>
          <p:nvPr/>
        </p:nvSpPr>
        <p:spPr>
          <a:xfrm>
            <a:off x="8420192" y="1630544"/>
            <a:ext cx="3684233" cy="180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a:t>
            </a:r>
            <a:r>
              <a:rPr lang="en-US" dirty="0">
                <a:solidFill>
                  <a:srgbClr val="FFFF00"/>
                </a:solidFill>
              </a:rPr>
              <a:t>don’t know how </a:t>
            </a:r>
            <a:r>
              <a:rPr lang="en-US" dirty="0"/>
              <a:t>to teach student’s with disabilities.”</a:t>
            </a:r>
          </a:p>
        </p:txBody>
      </p:sp>
      <p:sp>
        <p:nvSpPr>
          <p:cNvPr id="6" name="Speech Bubble: Oval 5">
            <a:extLst>
              <a:ext uri="{FF2B5EF4-FFF2-40B4-BE49-F238E27FC236}">
                <a16:creationId xmlns:a16="http://schemas.microsoft.com/office/drawing/2014/main" id="{C90E544F-3365-4453-A5D7-D5455ED3176D}"/>
              </a:ext>
            </a:extLst>
          </p:cNvPr>
          <p:cNvSpPr/>
          <p:nvPr/>
        </p:nvSpPr>
        <p:spPr>
          <a:xfrm>
            <a:off x="6008703" y="45879"/>
            <a:ext cx="2753372" cy="15846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should I </a:t>
            </a:r>
            <a:r>
              <a:rPr lang="en-US" dirty="0">
                <a:solidFill>
                  <a:srgbClr val="FFFF00"/>
                </a:solidFill>
              </a:rPr>
              <a:t>do their job</a:t>
            </a:r>
            <a:r>
              <a:rPr lang="en-US" dirty="0"/>
              <a:t>? I have a job of my own.”</a:t>
            </a:r>
          </a:p>
        </p:txBody>
      </p:sp>
      <p:sp>
        <p:nvSpPr>
          <p:cNvPr id="7" name="Speech Bubble: Rectangle 6">
            <a:extLst>
              <a:ext uri="{FF2B5EF4-FFF2-40B4-BE49-F238E27FC236}">
                <a16:creationId xmlns:a16="http://schemas.microsoft.com/office/drawing/2014/main" id="{372AE483-4415-452F-9ED2-7C8954D4E61D}"/>
              </a:ext>
            </a:extLst>
          </p:cNvPr>
          <p:cNvSpPr/>
          <p:nvPr/>
        </p:nvSpPr>
        <p:spPr>
          <a:xfrm>
            <a:off x="3188139" y="278425"/>
            <a:ext cx="2753372" cy="178671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US" dirty="0">
                <a:solidFill>
                  <a:srgbClr val="FFFF00"/>
                </a:solidFill>
              </a:rPr>
              <a:t>special educator’s job </a:t>
            </a:r>
            <a:r>
              <a:rPr lang="en-US" dirty="0"/>
              <a:t>should support the general educator in the co-teaching partnership”</a:t>
            </a:r>
          </a:p>
        </p:txBody>
      </p:sp>
      <p:sp>
        <p:nvSpPr>
          <p:cNvPr id="8" name="Thought Bubble: Cloud 7">
            <a:extLst>
              <a:ext uri="{FF2B5EF4-FFF2-40B4-BE49-F238E27FC236}">
                <a16:creationId xmlns:a16="http://schemas.microsoft.com/office/drawing/2014/main" id="{C0F43AF5-B7F7-4BF4-A693-715F0CB837FA}"/>
              </a:ext>
            </a:extLst>
          </p:cNvPr>
          <p:cNvSpPr/>
          <p:nvPr/>
        </p:nvSpPr>
        <p:spPr>
          <a:xfrm>
            <a:off x="-20638" y="-60324"/>
            <a:ext cx="3018408" cy="20596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r>
              <a:rPr lang="en-US" dirty="0" smtClean="0"/>
              <a:t>Students </a:t>
            </a:r>
            <a:r>
              <a:rPr lang="en-US" dirty="0"/>
              <a:t>with disabilities take </a:t>
            </a:r>
            <a:r>
              <a:rPr lang="en-US" dirty="0">
                <a:solidFill>
                  <a:srgbClr val="FFFF00"/>
                </a:solidFill>
              </a:rPr>
              <a:t>too much of my classroom time </a:t>
            </a:r>
            <a:r>
              <a:rPr lang="en-US" dirty="0"/>
              <a:t>away from the other students</a:t>
            </a:r>
            <a:r>
              <a:rPr lang="en-US" dirty="0" smtClean="0"/>
              <a:t>.”</a:t>
            </a:r>
            <a:endParaRPr lang="en-US" dirty="0"/>
          </a:p>
        </p:txBody>
      </p:sp>
      <p:sp>
        <p:nvSpPr>
          <p:cNvPr id="9" name="Speech Bubble: Rectangle with Corners Rounded 8">
            <a:extLst>
              <a:ext uri="{FF2B5EF4-FFF2-40B4-BE49-F238E27FC236}">
                <a16:creationId xmlns:a16="http://schemas.microsoft.com/office/drawing/2014/main" id="{3C3674BF-89C7-48CB-B6B5-1093B16764B5}"/>
              </a:ext>
            </a:extLst>
          </p:cNvPr>
          <p:cNvSpPr/>
          <p:nvPr/>
        </p:nvSpPr>
        <p:spPr>
          <a:xfrm>
            <a:off x="6173857" y="3988288"/>
            <a:ext cx="4896236" cy="20238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a co-taught classroom, the special educator can’t be expected to support the neediest students. Those students should be in another classroom. The co-teachers have an entire classroom of students who </a:t>
            </a:r>
            <a:r>
              <a:rPr lang="en-US" dirty="0">
                <a:solidFill>
                  <a:srgbClr val="FFFF00"/>
                </a:solidFill>
              </a:rPr>
              <a:t>can not be “sacrificed” for one student</a:t>
            </a:r>
            <a:r>
              <a:rPr lang="en-US" dirty="0"/>
              <a:t>.”</a:t>
            </a:r>
          </a:p>
        </p:txBody>
      </p:sp>
      <p:sp>
        <p:nvSpPr>
          <p:cNvPr id="3" name="Speech Bubble: Oval 2">
            <a:extLst>
              <a:ext uri="{FF2B5EF4-FFF2-40B4-BE49-F238E27FC236}">
                <a16:creationId xmlns:a16="http://schemas.microsoft.com/office/drawing/2014/main" id="{7AEF86BA-542D-46B6-B8A9-9706178C69FA}"/>
              </a:ext>
            </a:extLst>
          </p:cNvPr>
          <p:cNvSpPr/>
          <p:nvPr/>
        </p:nvSpPr>
        <p:spPr>
          <a:xfrm>
            <a:off x="-20638" y="2333988"/>
            <a:ext cx="3456295" cy="15768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a:t>
            </a:r>
            <a:r>
              <a:rPr lang="en-US" dirty="0"/>
              <a:t>curriculum has </a:t>
            </a:r>
            <a:r>
              <a:rPr lang="en-US" dirty="0">
                <a:solidFill>
                  <a:srgbClr val="FFFF00"/>
                </a:solidFill>
              </a:rPr>
              <a:t>DI and UDL </a:t>
            </a:r>
            <a:r>
              <a:rPr lang="en-US" dirty="0"/>
              <a:t>embedded. Isn’t that specialized instruction</a:t>
            </a:r>
            <a:r>
              <a:rPr lang="en-US" dirty="0" smtClean="0"/>
              <a:t>?”</a:t>
            </a:r>
            <a:endParaRPr lang="en-US" dirty="0"/>
          </a:p>
        </p:txBody>
      </p:sp>
      <p:sp>
        <p:nvSpPr>
          <p:cNvPr id="10" name="Thought Bubble: Cloud 9">
            <a:extLst>
              <a:ext uri="{FF2B5EF4-FFF2-40B4-BE49-F238E27FC236}">
                <a16:creationId xmlns:a16="http://schemas.microsoft.com/office/drawing/2014/main" id="{7E4FDCC3-C23E-4447-857C-B628E13B6F08}"/>
              </a:ext>
            </a:extLst>
          </p:cNvPr>
          <p:cNvSpPr/>
          <p:nvPr/>
        </p:nvSpPr>
        <p:spPr>
          <a:xfrm>
            <a:off x="1058686" y="3844961"/>
            <a:ext cx="4144061" cy="18884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t>
            </a:r>
            <a:r>
              <a:rPr lang="en-US" dirty="0"/>
              <a:t>special educator is responsible for IEP goals. I make sure the </a:t>
            </a:r>
            <a:r>
              <a:rPr lang="en-US" dirty="0">
                <a:solidFill>
                  <a:srgbClr val="FFFF00"/>
                </a:solidFill>
              </a:rPr>
              <a:t>accommodations are provided</a:t>
            </a:r>
            <a:r>
              <a:rPr lang="en-US" dirty="0" smtClean="0"/>
              <a:t>.”</a:t>
            </a:r>
            <a:endParaRPr lang="en-US" dirty="0"/>
          </a:p>
        </p:txBody>
      </p:sp>
      <p:sp>
        <p:nvSpPr>
          <p:cNvPr id="11" name="Speech Bubble: Rectangle with Corners Rounded 10">
            <a:extLst>
              <a:ext uri="{FF2B5EF4-FFF2-40B4-BE49-F238E27FC236}">
                <a16:creationId xmlns:a16="http://schemas.microsoft.com/office/drawing/2014/main" id="{FDD30D0C-030B-4B6D-BBD2-92B0AC5112BA}"/>
              </a:ext>
            </a:extLst>
          </p:cNvPr>
          <p:cNvSpPr/>
          <p:nvPr/>
        </p:nvSpPr>
        <p:spPr>
          <a:xfrm>
            <a:off x="3543391" y="2531266"/>
            <a:ext cx="4769066" cy="10567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a:t>
            </a:r>
            <a:r>
              <a:rPr lang="en-US" dirty="0"/>
              <a:t>don’t know how I’ll ever co-teach with </a:t>
            </a:r>
            <a:r>
              <a:rPr lang="en-US" dirty="0">
                <a:solidFill>
                  <a:srgbClr val="FFFF00"/>
                </a:solidFill>
              </a:rPr>
              <a:t>so many teachers AND meet the IEP </a:t>
            </a:r>
            <a:r>
              <a:rPr lang="en-US" dirty="0"/>
              <a:t>goals!! </a:t>
            </a:r>
            <a:r>
              <a:rPr lang="en-US" dirty="0" smtClean="0"/>
              <a:t>“</a:t>
            </a:r>
            <a:endParaRPr lang="en-US" dirty="0"/>
          </a:p>
        </p:txBody>
      </p:sp>
      <p:sp>
        <p:nvSpPr>
          <p:cNvPr id="12" name="Footer Placeholder 11"/>
          <p:cNvSpPr>
            <a:spLocks noGrp="1"/>
          </p:cNvSpPr>
          <p:nvPr>
            <p:ph type="ftr" sz="quarter" idx="11"/>
          </p:nvPr>
        </p:nvSpPr>
        <p:spPr/>
        <p:txBody>
          <a:bodyPr/>
          <a:lstStyle/>
          <a:p>
            <a:r>
              <a:rPr lang="en-US" smtClean="0"/>
              <a:t>Murphy Education Consultant, LLC</a:t>
            </a:r>
            <a:endParaRPr lang="en-US" dirty="0"/>
          </a:p>
        </p:txBody>
      </p:sp>
    </p:spTree>
    <p:extLst>
      <p:ext uri="{BB962C8B-B14F-4D97-AF65-F5344CB8AC3E}">
        <p14:creationId xmlns:p14="http://schemas.microsoft.com/office/powerpoint/2010/main" val="309402110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2088</Words>
  <Application>Microsoft Office PowerPoint</Application>
  <PresentationFormat>Widescreen</PresentationFormat>
  <Paragraphs>262</Paragraphs>
  <Slides>41</Slides>
  <Notes>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Century Gothic</vt:lpstr>
      <vt:lpstr>Wingdings 3</vt:lpstr>
      <vt:lpstr>Slice</vt:lpstr>
      <vt:lpstr>At a Crossroads and Searching the Navigation System  </vt:lpstr>
      <vt:lpstr>Yield for Positive Outcomes When Free Appropriate public Education (FAPE) Intersects with Co-Teaching, Specially Designed Instruction, Universal Design for Learning and High Leverage Practices. </vt:lpstr>
      <vt:lpstr>It’s time to REVISE our Co-Teaching PRACTICES.</vt:lpstr>
      <vt:lpstr>NAVIGATING THE Components</vt:lpstr>
      <vt:lpstr>Co-teaching, as a service delivery option, has been adopted by most school systems and has become part of the culture of the American school. </vt:lpstr>
      <vt:lpstr>PowerPoint Presentation</vt:lpstr>
      <vt:lpstr>PowerPoint Presentation</vt:lpstr>
      <vt:lpstr>WHY REVISE Co-TEACHING PRACTICES?</vt:lpstr>
      <vt:lpstr>Teachers’ Perceptions</vt:lpstr>
      <vt:lpstr>FAPE</vt:lpstr>
      <vt:lpstr>SPECIALLY DESIGNED INSTRUCTION</vt:lpstr>
      <vt:lpstr>Specially Designed Instruction</vt:lpstr>
      <vt:lpstr>Specially Designed Instruction</vt:lpstr>
      <vt:lpstr>Co-Teaching and Specially Designed Instruction</vt:lpstr>
      <vt:lpstr>IEP Development / Specially Designed Instruction</vt:lpstr>
      <vt:lpstr>PowerPoint Presentation</vt:lpstr>
      <vt:lpstr>Co-Teaching</vt:lpstr>
      <vt:lpstr>Co-Planning</vt:lpstr>
      <vt:lpstr>Planning</vt:lpstr>
      <vt:lpstr>Unit Planning</vt:lpstr>
      <vt:lpstr>PowerPoint Presentation</vt:lpstr>
      <vt:lpstr>PowerPoint Presentation</vt:lpstr>
      <vt:lpstr>PowerPoint Presentation</vt:lpstr>
      <vt:lpstr>PowerPoint Presentation</vt:lpstr>
      <vt:lpstr>Decrease Barriers to Learning</vt:lpstr>
      <vt:lpstr>Universal Design for Learning</vt:lpstr>
      <vt:lpstr>PowerPoint Presentation</vt:lpstr>
      <vt:lpstr>The WHAT of LEARNING</vt:lpstr>
      <vt:lpstr>The HOW of LEARNING</vt:lpstr>
      <vt:lpstr>The WHY of LEARNING</vt:lpstr>
      <vt:lpstr>High-Leverage Practices </vt:lpstr>
      <vt:lpstr>Resources  High-Leverage Practices  </vt:lpstr>
      <vt:lpstr>Collaboration Components of SDI</vt:lpstr>
      <vt:lpstr>Assessment Components of SDI</vt:lpstr>
      <vt:lpstr>Social/Emotional/Behavioral Components of SDI</vt:lpstr>
      <vt:lpstr>Instructional Components of SDI</vt:lpstr>
      <vt:lpstr>Co-Teaching, Specially Designed instruction, and High Leverage Practices</vt:lpstr>
      <vt:lpstr>PowerPoint Presentation</vt:lpstr>
      <vt:lpstr>PowerPoint Presentation</vt:lpstr>
      <vt:lpstr>It’s time to REVISE our Co-Teaching PRACTICES to focus on the Design and Delivery of SDI to ensure that we are providing FAPE AND Narrowing the Gap for students with disabilities.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a Crossroads and Searching the Navigation System</dc:title>
  <dc:creator>Michele Murphy</dc:creator>
  <cp:lastModifiedBy>Murphy, Michele</cp:lastModifiedBy>
  <cp:revision>6</cp:revision>
  <dcterms:created xsi:type="dcterms:W3CDTF">2019-03-27T14:41:56Z</dcterms:created>
  <dcterms:modified xsi:type="dcterms:W3CDTF">2019-03-28T19:43:14Z</dcterms:modified>
</cp:coreProperties>
</file>